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sldIdLst>
    <p:sldId id="256" r:id="rId4"/>
    <p:sldId id="259" r:id="rId5"/>
    <p:sldId id="260" r:id="rId6"/>
    <p:sldId id="261" r:id="rId7"/>
    <p:sldId id="257" r:id="rId8"/>
    <p:sldId id="258" r:id="rId9"/>
    <p:sldId id="262" r:id="rId10"/>
    <p:sldId id="263" r:id="rId11"/>
    <p:sldId id="265" r:id="rId12"/>
    <p:sldId id="266" r:id="rId13"/>
    <p:sldId id="267" r:id="rId14"/>
    <p:sldId id="268" r:id="rId15"/>
    <p:sldId id="269" r:id="rId16"/>
    <p:sldId id="270" r:id="rId17"/>
    <p:sldId id="300" r:id="rId18"/>
    <p:sldId id="301" r:id="rId19"/>
    <p:sldId id="302" r:id="rId20"/>
    <p:sldId id="308" r:id="rId21"/>
    <p:sldId id="303" r:id="rId22"/>
    <p:sldId id="309" r:id="rId23"/>
    <p:sldId id="304" r:id="rId24"/>
    <p:sldId id="307" r:id="rId25"/>
    <p:sldId id="305" r:id="rId26"/>
    <p:sldId id="313" r:id="rId27"/>
    <p:sldId id="306" r:id="rId28"/>
    <p:sldId id="312" r:id="rId29"/>
    <p:sldId id="314" r:id="rId30"/>
    <p:sldId id="310" r:id="rId31"/>
    <p:sldId id="311" r:id="rId32"/>
    <p:sldId id="315" r:id="rId33"/>
    <p:sldId id="316" r:id="rId34"/>
    <p:sldId id="317"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53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379" autoAdjust="0"/>
  </p:normalViewPr>
  <p:slideViewPr>
    <p:cSldViewPr snapToGrid="0">
      <p:cViewPr varScale="1">
        <p:scale>
          <a:sx n="64" d="100"/>
          <a:sy n="64" d="100"/>
        </p:scale>
        <p:origin x="2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58603-4B70-47CD-AB5C-0DD237B68A0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A6AD3DB-75A7-4CB0-95C4-D8C5399BA017}">
      <dgm:prSet phldrT="[Text]"/>
      <dgm:spPr/>
      <dgm:t>
        <a:bodyPr/>
        <a:lstStyle/>
        <a:p>
          <a:r>
            <a:rPr lang="en-US" dirty="0"/>
            <a:t>Income</a:t>
          </a:r>
        </a:p>
      </dgm:t>
    </dgm:pt>
    <dgm:pt modelId="{19EF3EA7-D9AE-448D-8061-161337B3EDA9}" type="parTrans" cxnId="{D5168367-008B-46A7-8D53-8B606038041D}">
      <dgm:prSet/>
      <dgm:spPr/>
      <dgm:t>
        <a:bodyPr/>
        <a:lstStyle/>
        <a:p>
          <a:endParaRPr lang="en-US"/>
        </a:p>
      </dgm:t>
    </dgm:pt>
    <dgm:pt modelId="{80A12BF2-3FB6-45D6-80B9-F8EE588E133F}" type="sibTrans" cxnId="{D5168367-008B-46A7-8D53-8B606038041D}">
      <dgm:prSet/>
      <dgm:spPr/>
      <dgm:t>
        <a:bodyPr/>
        <a:lstStyle/>
        <a:p>
          <a:endParaRPr lang="en-US"/>
        </a:p>
      </dgm:t>
    </dgm:pt>
    <dgm:pt modelId="{9FDBAF3A-C9C0-4DF5-844A-3E5D8562D543}">
      <dgm:prSet/>
      <dgm:spPr/>
      <dgm:t>
        <a:bodyPr/>
        <a:lstStyle/>
        <a:p>
          <a:r>
            <a:rPr lang="en-US" dirty="0"/>
            <a:t>Time</a:t>
          </a:r>
        </a:p>
      </dgm:t>
    </dgm:pt>
    <dgm:pt modelId="{CD232EAB-D16C-4FAC-906E-D0CAC10FDA65}" type="parTrans" cxnId="{0C7DFE9E-A435-49C9-ADC5-004738623737}">
      <dgm:prSet/>
      <dgm:spPr/>
      <dgm:t>
        <a:bodyPr/>
        <a:lstStyle/>
        <a:p>
          <a:endParaRPr lang="en-US"/>
        </a:p>
      </dgm:t>
    </dgm:pt>
    <dgm:pt modelId="{8A7A7428-6751-4A1A-91EE-13E511B2CB38}" type="sibTrans" cxnId="{0C7DFE9E-A435-49C9-ADC5-004738623737}">
      <dgm:prSet/>
      <dgm:spPr/>
      <dgm:t>
        <a:bodyPr/>
        <a:lstStyle/>
        <a:p>
          <a:endParaRPr lang="en-US"/>
        </a:p>
      </dgm:t>
    </dgm:pt>
    <dgm:pt modelId="{0F3DF741-2334-446E-8C62-91D399D2A88E}">
      <dgm:prSet/>
      <dgm:spPr/>
      <dgm:t>
        <a:bodyPr/>
        <a:lstStyle/>
        <a:p>
          <a:r>
            <a:rPr lang="en-US" dirty="0"/>
            <a:t>Responsibilities</a:t>
          </a:r>
          <a:endParaRPr lang="en-US" baseline="0" dirty="0"/>
        </a:p>
      </dgm:t>
    </dgm:pt>
    <dgm:pt modelId="{CD02F236-9462-4D27-ACDE-7D38606777B5}" type="parTrans" cxnId="{49C159C5-3E11-49E6-A6EE-AA9FB625BA5B}">
      <dgm:prSet/>
      <dgm:spPr/>
      <dgm:t>
        <a:bodyPr/>
        <a:lstStyle/>
        <a:p>
          <a:endParaRPr lang="en-US"/>
        </a:p>
      </dgm:t>
    </dgm:pt>
    <dgm:pt modelId="{3C10B530-2708-4378-B1A6-E9965764BF60}" type="sibTrans" cxnId="{49C159C5-3E11-49E6-A6EE-AA9FB625BA5B}">
      <dgm:prSet/>
      <dgm:spPr/>
      <dgm:t>
        <a:bodyPr/>
        <a:lstStyle/>
        <a:p>
          <a:endParaRPr lang="en-US"/>
        </a:p>
      </dgm:t>
    </dgm:pt>
    <dgm:pt modelId="{7ABFE3D5-FB81-4776-9DE8-C7756C2FFCEB}">
      <dgm:prSet/>
      <dgm:spPr/>
      <dgm:t>
        <a:bodyPr/>
        <a:lstStyle/>
        <a:p>
          <a:r>
            <a:rPr lang="en-US" baseline="0" dirty="0"/>
            <a:t>Family</a:t>
          </a:r>
        </a:p>
      </dgm:t>
    </dgm:pt>
    <dgm:pt modelId="{FC4881FB-6507-4FB3-953B-6F1F7E1BC1D5}" type="parTrans" cxnId="{742D7C26-60F3-49B4-A9CB-CFF672C16CA2}">
      <dgm:prSet/>
      <dgm:spPr/>
      <dgm:t>
        <a:bodyPr/>
        <a:lstStyle/>
        <a:p>
          <a:endParaRPr lang="en-US"/>
        </a:p>
      </dgm:t>
    </dgm:pt>
    <dgm:pt modelId="{55D3083A-6B60-405A-A18E-4AEB069A4230}" type="sibTrans" cxnId="{742D7C26-60F3-49B4-A9CB-CFF672C16CA2}">
      <dgm:prSet/>
      <dgm:spPr/>
      <dgm:t>
        <a:bodyPr/>
        <a:lstStyle/>
        <a:p>
          <a:endParaRPr lang="en-US"/>
        </a:p>
      </dgm:t>
    </dgm:pt>
    <dgm:pt modelId="{1D4EDE0A-A827-4D64-B7C3-32DCD024CD7D}">
      <dgm:prSet/>
      <dgm:spPr/>
      <dgm:t>
        <a:bodyPr/>
        <a:lstStyle/>
        <a:p>
          <a:r>
            <a:rPr lang="en-US" baseline="0" dirty="0"/>
            <a:t>Superiors</a:t>
          </a:r>
        </a:p>
      </dgm:t>
    </dgm:pt>
    <dgm:pt modelId="{8212680D-0080-4562-804B-EA20404BC7CE}" type="parTrans" cxnId="{12FC0097-D59D-4D5B-ACE8-B06807024EBD}">
      <dgm:prSet/>
      <dgm:spPr/>
      <dgm:t>
        <a:bodyPr/>
        <a:lstStyle/>
        <a:p>
          <a:endParaRPr lang="en-US"/>
        </a:p>
      </dgm:t>
    </dgm:pt>
    <dgm:pt modelId="{C792EA58-3420-4C0B-81EA-B7CBCA7F1EB4}" type="sibTrans" cxnId="{12FC0097-D59D-4D5B-ACE8-B06807024EBD}">
      <dgm:prSet/>
      <dgm:spPr/>
      <dgm:t>
        <a:bodyPr/>
        <a:lstStyle/>
        <a:p>
          <a:endParaRPr lang="en-US"/>
        </a:p>
      </dgm:t>
    </dgm:pt>
    <dgm:pt modelId="{4B58CF66-C7F3-4CE6-B73F-2B1942CFFFB4}">
      <dgm:prSet/>
      <dgm:spPr/>
      <dgm:t>
        <a:bodyPr/>
        <a:lstStyle/>
        <a:p>
          <a:r>
            <a:rPr lang="en-US" dirty="0"/>
            <a:t>Pessimism</a:t>
          </a:r>
        </a:p>
      </dgm:t>
    </dgm:pt>
    <dgm:pt modelId="{17456BF4-8B51-431E-9EEB-C9180A61E811}" type="parTrans" cxnId="{E24184D9-1EF7-4295-BC30-75852A178D62}">
      <dgm:prSet/>
      <dgm:spPr/>
      <dgm:t>
        <a:bodyPr/>
        <a:lstStyle/>
        <a:p>
          <a:endParaRPr lang="en-US"/>
        </a:p>
      </dgm:t>
    </dgm:pt>
    <dgm:pt modelId="{D19D2B78-3C2A-426C-B232-163A993DD13E}" type="sibTrans" cxnId="{E24184D9-1EF7-4295-BC30-75852A178D62}">
      <dgm:prSet/>
      <dgm:spPr/>
      <dgm:t>
        <a:bodyPr/>
        <a:lstStyle/>
        <a:p>
          <a:endParaRPr lang="en-US"/>
        </a:p>
      </dgm:t>
    </dgm:pt>
    <dgm:pt modelId="{E9689C80-0280-47ED-BDF9-36FA10C69A49}">
      <dgm:prSet/>
      <dgm:spPr/>
      <dgm:t>
        <a:bodyPr/>
        <a:lstStyle/>
        <a:p>
          <a:r>
            <a:rPr lang="en-US" baseline="0" dirty="0"/>
            <a:t>Friends</a:t>
          </a:r>
        </a:p>
      </dgm:t>
    </dgm:pt>
    <dgm:pt modelId="{C922A4A0-24E2-4468-A2BC-DEB4D5BC4A82}" type="parTrans" cxnId="{5EEFC081-8848-483E-8C15-0F6EFDD69E2E}">
      <dgm:prSet/>
      <dgm:spPr/>
      <dgm:t>
        <a:bodyPr/>
        <a:lstStyle/>
        <a:p>
          <a:endParaRPr lang="en-US"/>
        </a:p>
      </dgm:t>
    </dgm:pt>
    <dgm:pt modelId="{A27C9219-AB2D-48EE-B953-7932D0556F2F}" type="sibTrans" cxnId="{5EEFC081-8848-483E-8C15-0F6EFDD69E2E}">
      <dgm:prSet/>
      <dgm:spPr/>
      <dgm:t>
        <a:bodyPr/>
        <a:lstStyle/>
        <a:p>
          <a:endParaRPr lang="en-US"/>
        </a:p>
      </dgm:t>
    </dgm:pt>
    <dgm:pt modelId="{C149E553-1C79-46BE-AF52-71BE933E1833}" type="pres">
      <dgm:prSet presAssocID="{AA758603-4B70-47CD-AB5C-0DD237B68A01}" presName="cycle" presStyleCnt="0">
        <dgm:presLayoutVars>
          <dgm:dir/>
          <dgm:resizeHandles val="exact"/>
        </dgm:presLayoutVars>
      </dgm:prSet>
      <dgm:spPr/>
    </dgm:pt>
    <dgm:pt modelId="{906585EF-6FCB-4ABF-966A-ABF13716EA8F}" type="pres">
      <dgm:prSet presAssocID="{9A6AD3DB-75A7-4CB0-95C4-D8C5399BA017}" presName="node" presStyleLbl="node1" presStyleIdx="0" presStyleCnt="7">
        <dgm:presLayoutVars>
          <dgm:bulletEnabled val="1"/>
        </dgm:presLayoutVars>
      </dgm:prSet>
      <dgm:spPr/>
    </dgm:pt>
    <dgm:pt modelId="{D509A297-2F3E-4AD4-9360-463FDF750C2B}" type="pres">
      <dgm:prSet presAssocID="{80A12BF2-3FB6-45D6-80B9-F8EE588E133F}" presName="sibTrans" presStyleLbl="sibTrans2D1" presStyleIdx="0" presStyleCnt="7"/>
      <dgm:spPr/>
    </dgm:pt>
    <dgm:pt modelId="{FED1F500-BD2C-4D63-91A6-425EA7EF135D}" type="pres">
      <dgm:prSet presAssocID="{80A12BF2-3FB6-45D6-80B9-F8EE588E133F}" presName="connectorText" presStyleLbl="sibTrans2D1" presStyleIdx="0" presStyleCnt="7"/>
      <dgm:spPr/>
    </dgm:pt>
    <dgm:pt modelId="{52936EA9-3C20-4DA7-85F9-78D22FDEA55B}" type="pres">
      <dgm:prSet presAssocID="{9FDBAF3A-C9C0-4DF5-844A-3E5D8562D543}" presName="node" presStyleLbl="node1" presStyleIdx="1" presStyleCnt="7">
        <dgm:presLayoutVars>
          <dgm:bulletEnabled val="1"/>
        </dgm:presLayoutVars>
      </dgm:prSet>
      <dgm:spPr/>
    </dgm:pt>
    <dgm:pt modelId="{40AED1D9-6AD2-498F-9B4A-46FABF51B191}" type="pres">
      <dgm:prSet presAssocID="{8A7A7428-6751-4A1A-91EE-13E511B2CB38}" presName="sibTrans" presStyleLbl="sibTrans2D1" presStyleIdx="1" presStyleCnt="7"/>
      <dgm:spPr/>
    </dgm:pt>
    <dgm:pt modelId="{13DC778C-E781-480B-8170-9FD70B493526}" type="pres">
      <dgm:prSet presAssocID="{8A7A7428-6751-4A1A-91EE-13E511B2CB38}" presName="connectorText" presStyleLbl="sibTrans2D1" presStyleIdx="1" presStyleCnt="7"/>
      <dgm:spPr/>
    </dgm:pt>
    <dgm:pt modelId="{56D78230-B964-49E3-BF08-136F7975B454}" type="pres">
      <dgm:prSet presAssocID="{0F3DF741-2334-446E-8C62-91D399D2A88E}" presName="node" presStyleLbl="node1" presStyleIdx="2" presStyleCnt="7">
        <dgm:presLayoutVars>
          <dgm:bulletEnabled val="1"/>
        </dgm:presLayoutVars>
      </dgm:prSet>
      <dgm:spPr/>
    </dgm:pt>
    <dgm:pt modelId="{8E9D8444-680C-49D1-9F72-819292CEFE1E}" type="pres">
      <dgm:prSet presAssocID="{3C10B530-2708-4378-B1A6-E9965764BF60}" presName="sibTrans" presStyleLbl="sibTrans2D1" presStyleIdx="2" presStyleCnt="7"/>
      <dgm:spPr/>
    </dgm:pt>
    <dgm:pt modelId="{C08E82E9-7B5C-4D7E-83FC-956CA4E9486F}" type="pres">
      <dgm:prSet presAssocID="{3C10B530-2708-4378-B1A6-E9965764BF60}" presName="connectorText" presStyleLbl="sibTrans2D1" presStyleIdx="2" presStyleCnt="7"/>
      <dgm:spPr/>
    </dgm:pt>
    <dgm:pt modelId="{F5CDF96C-7DA0-4D27-B471-3E86007E8B41}" type="pres">
      <dgm:prSet presAssocID="{7ABFE3D5-FB81-4776-9DE8-C7756C2FFCEB}" presName="node" presStyleLbl="node1" presStyleIdx="3" presStyleCnt="7">
        <dgm:presLayoutVars>
          <dgm:bulletEnabled val="1"/>
        </dgm:presLayoutVars>
      </dgm:prSet>
      <dgm:spPr/>
    </dgm:pt>
    <dgm:pt modelId="{227BA0A1-7550-489C-9DB5-0F2AC280CD32}" type="pres">
      <dgm:prSet presAssocID="{55D3083A-6B60-405A-A18E-4AEB069A4230}" presName="sibTrans" presStyleLbl="sibTrans2D1" presStyleIdx="3" presStyleCnt="7"/>
      <dgm:spPr/>
    </dgm:pt>
    <dgm:pt modelId="{AE2F7AD6-EEC1-4A7F-B126-8D0D7D1FC810}" type="pres">
      <dgm:prSet presAssocID="{55D3083A-6B60-405A-A18E-4AEB069A4230}" presName="connectorText" presStyleLbl="sibTrans2D1" presStyleIdx="3" presStyleCnt="7"/>
      <dgm:spPr/>
    </dgm:pt>
    <dgm:pt modelId="{CFB96F4F-E59B-4D0F-A103-E48BF8786F62}" type="pres">
      <dgm:prSet presAssocID="{1D4EDE0A-A827-4D64-B7C3-32DCD024CD7D}" presName="node" presStyleLbl="node1" presStyleIdx="4" presStyleCnt="7">
        <dgm:presLayoutVars>
          <dgm:bulletEnabled val="1"/>
        </dgm:presLayoutVars>
      </dgm:prSet>
      <dgm:spPr/>
    </dgm:pt>
    <dgm:pt modelId="{80B6E9F0-F0D2-4A2B-91F5-D81161CD377C}" type="pres">
      <dgm:prSet presAssocID="{C792EA58-3420-4C0B-81EA-B7CBCA7F1EB4}" presName="sibTrans" presStyleLbl="sibTrans2D1" presStyleIdx="4" presStyleCnt="7"/>
      <dgm:spPr/>
    </dgm:pt>
    <dgm:pt modelId="{C588D853-C2F5-4C2A-BBDD-06366BF9E9FD}" type="pres">
      <dgm:prSet presAssocID="{C792EA58-3420-4C0B-81EA-B7CBCA7F1EB4}" presName="connectorText" presStyleLbl="sibTrans2D1" presStyleIdx="4" presStyleCnt="7"/>
      <dgm:spPr/>
    </dgm:pt>
    <dgm:pt modelId="{C640DCC7-B0B9-4900-8757-BBB7166213A1}" type="pres">
      <dgm:prSet presAssocID="{E9689C80-0280-47ED-BDF9-36FA10C69A49}" presName="node" presStyleLbl="node1" presStyleIdx="5" presStyleCnt="7">
        <dgm:presLayoutVars>
          <dgm:bulletEnabled val="1"/>
        </dgm:presLayoutVars>
      </dgm:prSet>
      <dgm:spPr/>
    </dgm:pt>
    <dgm:pt modelId="{D677E7E7-38C5-409E-B5A3-18FBD1F20F67}" type="pres">
      <dgm:prSet presAssocID="{A27C9219-AB2D-48EE-B953-7932D0556F2F}" presName="sibTrans" presStyleLbl="sibTrans2D1" presStyleIdx="5" presStyleCnt="7"/>
      <dgm:spPr/>
    </dgm:pt>
    <dgm:pt modelId="{6827698A-A0EE-4349-9A51-019C5B4A8910}" type="pres">
      <dgm:prSet presAssocID="{A27C9219-AB2D-48EE-B953-7932D0556F2F}" presName="connectorText" presStyleLbl="sibTrans2D1" presStyleIdx="5" presStyleCnt="7"/>
      <dgm:spPr/>
    </dgm:pt>
    <dgm:pt modelId="{7B32EA7B-90D7-49EC-AAAD-9275D5057421}" type="pres">
      <dgm:prSet presAssocID="{4B58CF66-C7F3-4CE6-B73F-2B1942CFFFB4}" presName="node" presStyleLbl="node1" presStyleIdx="6" presStyleCnt="7">
        <dgm:presLayoutVars>
          <dgm:bulletEnabled val="1"/>
        </dgm:presLayoutVars>
      </dgm:prSet>
      <dgm:spPr/>
    </dgm:pt>
    <dgm:pt modelId="{BF052253-21FA-45B0-848F-38A1EEEE7E0C}" type="pres">
      <dgm:prSet presAssocID="{D19D2B78-3C2A-426C-B232-163A993DD13E}" presName="sibTrans" presStyleLbl="sibTrans2D1" presStyleIdx="6" presStyleCnt="7"/>
      <dgm:spPr/>
    </dgm:pt>
    <dgm:pt modelId="{23BECE09-644D-457C-AD06-048D52963078}" type="pres">
      <dgm:prSet presAssocID="{D19D2B78-3C2A-426C-B232-163A993DD13E}" presName="connectorText" presStyleLbl="sibTrans2D1" presStyleIdx="6" presStyleCnt="7"/>
      <dgm:spPr/>
    </dgm:pt>
  </dgm:ptLst>
  <dgm:cxnLst>
    <dgm:cxn modelId="{DB18D504-9DFD-496E-A9A7-398CB7F0CFE8}" type="presOf" srcId="{D19D2B78-3C2A-426C-B232-163A993DD13E}" destId="{BF052253-21FA-45B0-848F-38A1EEEE7E0C}" srcOrd="0" destOrd="0" presId="urn:microsoft.com/office/officeart/2005/8/layout/cycle2"/>
    <dgm:cxn modelId="{CF86E013-1D92-489D-B06E-BB3B80C2AF0A}" type="presOf" srcId="{D19D2B78-3C2A-426C-B232-163A993DD13E}" destId="{23BECE09-644D-457C-AD06-048D52963078}" srcOrd="1" destOrd="0" presId="urn:microsoft.com/office/officeart/2005/8/layout/cycle2"/>
    <dgm:cxn modelId="{78265C14-5FB6-4177-BC08-26CE7D91C048}" type="presOf" srcId="{80A12BF2-3FB6-45D6-80B9-F8EE588E133F}" destId="{FED1F500-BD2C-4D63-91A6-425EA7EF135D}" srcOrd="1" destOrd="0" presId="urn:microsoft.com/office/officeart/2005/8/layout/cycle2"/>
    <dgm:cxn modelId="{9A7F781A-8D9F-4E17-9D5A-1E6152739A66}" type="presOf" srcId="{4B58CF66-C7F3-4CE6-B73F-2B1942CFFFB4}" destId="{7B32EA7B-90D7-49EC-AAAD-9275D5057421}" srcOrd="0" destOrd="0" presId="urn:microsoft.com/office/officeart/2005/8/layout/cycle2"/>
    <dgm:cxn modelId="{06CAD320-F3DE-48B9-92D6-5EEE212DF6AB}" type="presOf" srcId="{8A7A7428-6751-4A1A-91EE-13E511B2CB38}" destId="{40AED1D9-6AD2-498F-9B4A-46FABF51B191}" srcOrd="0" destOrd="0" presId="urn:microsoft.com/office/officeart/2005/8/layout/cycle2"/>
    <dgm:cxn modelId="{742D7C26-60F3-49B4-A9CB-CFF672C16CA2}" srcId="{AA758603-4B70-47CD-AB5C-0DD237B68A01}" destId="{7ABFE3D5-FB81-4776-9DE8-C7756C2FFCEB}" srcOrd="3" destOrd="0" parTransId="{FC4881FB-6507-4FB3-953B-6F1F7E1BC1D5}" sibTransId="{55D3083A-6B60-405A-A18E-4AEB069A4230}"/>
    <dgm:cxn modelId="{7312DF2A-EAA5-4288-9835-0892DC9E185D}" type="presOf" srcId="{A27C9219-AB2D-48EE-B953-7932D0556F2F}" destId="{D677E7E7-38C5-409E-B5A3-18FBD1F20F67}" srcOrd="0" destOrd="0" presId="urn:microsoft.com/office/officeart/2005/8/layout/cycle2"/>
    <dgm:cxn modelId="{D854B52B-0080-4960-8A91-F107194D3B7D}" type="presOf" srcId="{55D3083A-6B60-405A-A18E-4AEB069A4230}" destId="{AE2F7AD6-EEC1-4A7F-B126-8D0D7D1FC810}" srcOrd="1" destOrd="0" presId="urn:microsoft.com/office/officeart/2005/8/layout/cycle2"/>
    <dgm:cxn modelId="{ED9D9C39-11D5-4A00-9C18-18F29F1AAECC}" type="presOf" srcId="{9FDBAF3A-C9C0-4DF5-844A-3E5D8562D543}" destId="{52936EA9-3C20-4DA7-85F9-78D22FDEA55B}" srcOrd="0" destOrd="0" presId="urn:microsoft.com/office/officeart/2005/8/layout/cycle2"/>
    <dgm:cxn modelId="{8FF5685E-A302-40BC-B2CC-C3B0116AE2AC}" type="presOf" srcId="{0F3DF741-2334-446E-8C62-91D399D2A88E}" destId="{56D78230-B964-49E3-BF08-136F7975B454}" srcOrd="0" destOrd="0" presId="urn:microsoft.com/office/officeart/2005/8/layout/cycle2"/>
    <dgm:cxn modelId="{151B8160-EB8A-454B-B496-5C9C8743B871}" type="presOf" srcId="{8A7A7428-6751-4A1A-91EE-13E511B2CB38}" destId="{13DC778C-E781-480B-8170-9FD70B493526}" srcOrd="1" destOrd="0" presId="urn:microsoft.com/office/officeart/2005/8/layout/cycle2"/>
    <dgm:cxn modelId="{D5168367-008B-46A7-8D53-8B606038041D}" srcId="{AA758603-4B70-47CD-AB5C-0DD237B68A01}" destId="{9A6AD3DB-75A7-4CB0-95C4-D8C5399BA017}" srcOrd="0" destOrd="0" parTransId="{19EF3EA7-D9AE-448D-8061-161337B3EDA9}" sibTransId="{80A12BF2-3FB6-45D6-80B9-F8EE588E133F}"/>
    <dgm:cxn modelId="{1E8DBB48-1956-43CB-B45B-D2F1D1369FFE}" type="presOf" srcId="{AA758603-4B70-47CD-AB5C-0DD237B68A01}" destId="{C149E553-1C79-46BE-AF52-71BE933E1833}" srcOrd="0" destOrd="0" presId="urn:microsoft.com/office/officeart/2005/8/layout/cycle2"/>
    <dgm:cxn modelId="{E1627E4A-50A3-4AD8-9DB7-23506F06A53B}" type="presOf" srcId="{3C10B530-2708-4378-B1A6-E9965764BF60}" destId="{C08E82E9-7B5C-4D7E-83FC-956CA4E9486F}" srcOrd="1" destOrd="0" presId="urn:microsoft.com/office/officeart/2005/8/layout/cycle2"/>
    <dgm:cxn modelId="{1C13F16F-BA8C-4360-BD55-63D6B5ABDAA8}" type="presOf" srcId="{A27C9219-AB2D-48EE-B953-7932D0556F2F}" destId="{6827698A-A0EE-4349-9A51-019C5B4A8910}" srcOrd="1" destOrd="0" presId="urn:microsoft.com/office/officeart/2005/8/layout/cycle2"/>
    <dgm:cxn modelId="{5EEFC081-8848-483E-8C15-0F6EFDD69E2E}" srcId="{AA758603-4B70-47CD-AB5C-0DD237B68A01}" destId="{E9689C80-0280-47ED-BDF9-36FA10C69A49}" srcOrd="5" destOrd="0" parTransId="{C922A4A0-24E2-4468-A2BC-DEB4D5BC4A82}" sibTransId="{A27C9219-AB2D-48EE-B953-7932D0556F2F}"/>
    <dgm:cxn modelId="{12FC0097-D59D-4D5B-ACE8-B06807024EBD}" srcId="{AA758603-4B70-47CD-AB5C-0DD237B68A01}" destId="{1D4EDE0A-A827-4D64-B7C3-32DCD024CD7D}" srcOrd="4" destOrd="0" parTransId="{8212680D-0080-4562-804B-EA20404BC7CE}" sibTransId="{C792EA58-3420-4C0B-81EA-B7CBCA7F1EB4}"/>
    <dgm:cxn modelId="{0C7DFE9E-A435-49C9-ADC5-004738623737}" srcId="{AA758603-4B70-47CD-AB5C-0DD237B68A01}" destId="{9FDBAF3A-C9C0-4DF5-844A-3E5D8562D543}" srcOrd="1" destOrd="0" parTransId="{CD232EAB-D16C-4FAC-906E-D0CAC10FDA65}" sibTransId="{8A7A7428-6751-4A1A-91EE-13E511B2CB38}"/>
    <dgm:cxn modelId="{FE1BD5AD-39EF-4886-B156-30973862B5B5}" type="presOf" srcId="{55D3083A-6B60-405A-A18E-4AEB069A4230}" destId="{227BA0A1-7550-489C-9DB5-0F2AC280CD32}" srcOrd="0" destOrd="0" presId="urn:microsoft.com/office/officeart/2005/8/layout/cycle2"/>
    <dgm:cxn modelId="{3911A6B7-E5FF-443B-B336-24B2BCC11F45}" type="presOf" srcId="{C792EA58-3420-4C0B-81EA-B7CBCA7F1EB4}" destId="{C588D853-C2F5-4C2A-BBDD-06366BF9E9FD}" srcOrd="1" destOrd="0" presId="urn:microsoft.com/office/officeart/2005/8/layout/cycle2"/>
    <dgm:cxn modelId="{49C159C5-3E11-49E6-A6EE-AA9FB625BA5B}" srcId="{AA758603-4B70-47CD-AB5C-0DD237B68A01}" destId="{0F3DF741-2334-446E-8C62-91D399D2A88E}" srcOrd="2" destOrd="0" parTransId="{CD02F236-9462-4D27-ACDE-7D38606777B5}" sibTransId="{3C10B530-2708-4378-B1A6-E9965764BF60}"/>
    <dgm:cxn modelId="{E44D68D4-1404-4459-8536-402F5E52284F}" type="presOf" srcId="{7ABFE3D5-FB81-4776-9DE8-C7756C2FFCEB}" destId="{F5CDF96C-7DA0-4D27-B471-3E86007E8B41}" srcOrd="0" destOrd="0" presId="urn:microsoft.com/office/officeart/2005/8/layout/cycle2"/>
    <dgm:cxn modelId="{BD4057D7-0CAD-41D7-9736-31BAA14BD68F}" type="presOf" srcId="{C792EA58-3420-4C0B-81EA-B7CBCA7F1EB4}" destId="{80B6E9F0-F0D2-4A2B-91F5-D81161CD377C}" srcOrd="0" destOrd="0" presId="urn:microsoft.com/office/officeart/2005/8/layout/cycle2"/>
    <dgm:cxn modelId="{E24184D9-1EF7-4295-BC30-75852A178D62}" srcId="{AA758603-4B70-47CD-AB5C-0DD237B68A01}" destId="{4B58CF66-C7F3-4CE6-B73F-2B1942CFFFB4}" srcOrd="6" destOrd="0" parTransId="{17456BF4-8B51-431E-9EEB-C9180A61E811}" sibTransId="{D19D2B78-3C2A-426C-B232-163A993DD13E}"/>
    <dgm:cxn modelId="{84C43EDA-F19C-4AEA-A21F-9608C6F3F821}" type="presOf" srcId="{80A12BF2-3FB6-45D6-80B9-F8EE588E133F}" destId="{D509A297-2F3E-4AD4-9360-463FDF750C2B}" srcOrd="0" destOrd="0" presId="urn:microsoft.com/office/officeart/2005/8/layout/cycle2"/>
    <dgm:cxn modelId="{18CDB7E1-A783-4991-994A-F1FABF9628FE}" type="presOf" srcId="{3C10B530-2708-4378-B1A6-E9965764BF60}" destId="{8E9D8444-680C-49D1-9F72-819292CEFE1E}" srcOrd="0" destOrd="0" presId="urn:microsoft.com/office/officeart/2005/8/layout/cycle2"/>
    <dgm:cxn modelId="{C0E672E4-303D-4BBB-988C-814800B3D00F}" type="presOf" srcId="{E9689C80-0280-47ED-BDF9-36FA10C69A49}" destId="{C640DCC7-B0B9-4900-8757-BBB7166213A1}" srcOrd="0" destOrd="0" presId="urn:microsoft.com/office/officeart/2005/8/layout/cycle2"/>
    <dgm:cxn modelId="{8DCC6EF8-1041-4182-B1AA-D23314F42B6B}" type="presOf" srcId="{9A6AD3DB-75A7-4CB0-95C4-D8C5399BA017}" destId="{906585EF-6FCB-4ABF-966A-ABF13716EA8F}" srcOrd="0" destOrd="0" presId="urn:microsoft.com/office/officeart/2005/8/layout/cycle2"/>
    <dgm:cxn modelId="{439C26FF-7689-4024-94E2-78FC5D7AADD9}" type="presOf" srcId="{1D4EDE0A-A827-4D64-B7C3-32DCD024CD7D}" destId="{CFB96F4F-E59B-4D0F-A103-E48BF8786F62}" srcOrd="0" destOrd="0" presId="urn:microsoft.com/office/officeart/2005/8/layout/cycle2"/>
    <dgm:cxn modelId="{99F7057E-DF1D-4094-A08A-D406005B968C}" type="presParOf" srcId="{C149E553-1C79-46BE-AF52-71BE933E1833}" destId="{906585EF-6FCB-4ABF-966A-ABF13716EA8F}" srcOrd="0" destOrd="0" presId="urn:microsoft.com/office/officeart/2005/8/layout/cycle2"/>
    <dgm:cxn modelId="{BA5122C7-E925-408B-B4ED-708BBF0B9729}" type="presParOf" srcId="{C149E553-1C79-46BE-AF52-71BE933E1833}" destId="{D509A297-2F3E-4AD4-9360-463FDF750C2B}" srcOrd="1" destOrd="0" presId="urn:microsoft.com/office/officeart/2005/8/layout/cycle2"/>
    <dgm:cxn modelId="{B044CDB3-47BE-44D4-8B55-DE7AE314E64F}" type="presParOf" srcId="{D509A297-2F3E-4AD4-9360-463FDF750C2B}" destId="{FED1F500-BD2C-4D63-91A6-425EA7EF135D}" srcOrd="0" destOrd="0" presId="urn:microsoft.com/office/officeart/2005/8/layout/cycle2"/>
    <dgm:cxn modelId="{F1D0AE12-7AB3-4BCD-AE78-BEADB1A8FE2F}" type="presParOf" srcId="{C149E553-1C79-46BE-AF52-71BE933E1833}" destId="{52936EA9-3C20-4DA7-85F9-78D22FDEA55B}" srcOrd="2" destOrd="0" presId="urn:microsoft.com/office/officeart/2005/8/layout/cycle2"/>
    <dgm:cxn modelId="{1FFFCA7F-58CF-44B7-96C6-D5AB1184ADAA}" type="presParOf" srcId="{C149E553-1C79-46BE-AF52-71BE933E1833}" destId="{40AED1D9-6AD2-498F-9B4A-46FABF51B191}" srcOrd="3" destOrd="0" presId="urn:microsoft.com/office/officeart/2005/8/layout/cycle2"/>
    <dgm:cxn modelId="{239E1756-F3D4-4122-8A2B-9200A23C8FE7}" type="presParOf" srcId="{40AED1D9-6AD2-498F-9B4A-46FABF51B191}" destId="{13DC778C-E781-480B-8170-9FD70B493526}" srcOrd="0" destOrd="0" presId="urn:microsoft.com/office/officeart/2005/8/layout/cycle2"/>
    <dgm:cxn modelId="{7FCFB99D-2BA3-4DB2-B6B2-DC761026D6C4}" type="presParOf" srcId="{C149E553-1C79-46BE-AF52-71BE933E1833}" destId="{56D78230-B964-49E3-BF08-136F7975B454}" srcOrd="4" destOrd="0" presId="urn:microsoft.com/office/officeart/2005/8/layout/cycle2"/>
    <dgm:cxn modelId="{FBCEB276-D88E-4589-9C2E-4B8BDCB1F900}" type="presParOf" srcId="{C149E553-1C79-46BE-AF52-71BE933E1833}" destId="{8E9D8444-680C-49D1-9F72-819292CEFE1E}" srcOrd="5" destOrd="0" presId="urn:microsoft.com/office/officeart/2005/8/layout/cycle2"/>
    <dgm:cxn modelId="{0646B760-10CD-4516-A53A-7AA1A923B660}" type="presParOf" srcId="{8E9D8444-680C-49D1-9F72-819292CEFE1E}" destId="{C08E82E9-7B5C-4D7E-83FC-956CA4E9486F}" srcOrd="0" destOrd="0" presId="urn:microsoft.com/office/officeart/2005/8/layout/cycle2"/>
    <dgm:cxn modelId="{8B3F4DB6-34C7-4F25-934C-F4B486E50909}" type="presParOf" srcId="{C149E553-1C79-46BE-AF52-71BE933E1833}" destId="{F5CDF96C-7DA0-4D27-B471-3E86007E8B41}" srcOrd="6" destOrd="0" presId="urn:microsoft.com/office/officeart/2005/8/layout/cycle2"/>
    <dgm:cxn modelId="{8DC632F5-F082-4A57-AC81-34B1990C08CD}" type="presParOf" srcId="{C149E553-1C79-46BE-AF52-71BE933E1833}" destId="{227BA0A1-7550-489C-9DB5-0F2AC280CD32}" srcOrd="7" destOrd="0" presId="urn:microsoft.com/office/officeart/2005/8/layout/cycle2"/>
    <dgm:cxn modelId="{3D20AFD8-A5FC-4310-A4F0-7229331E335B}" type="presParOf" srcId="{227BA0A1-7550-489C-9DB5-0F2AC280CD32}" destId="{AE2F7AD6-EEC1-4A7F-B126-8D0D7D1FC810}" srcOrd="0" destOrd="0" presId="urn:microsoft.com/office/officeart/2005/8/layout/cycle2"/>
    <dgm:cxn modelId="{6C72BB47-A8A8-4531-AFF2-B0A0F7CA37AA}" type="presParOf" srcId="{C149E553-1C79-46BE-AF52-71BE933E1833}" destId="{CFB96F4F-E59B-4D0F-A103-E48BF8786F62}" srcOrd="8" destOrd="0" presId="urn:microsoft.com/office/officeart/2005/8/layout/cycle2"/>
    <dgm:cxn modelId="{253E5E86-CD2C-444C-BA13-F9027552F6D3}" type="presParOf" srcId="{C149E553-1C79-46BE-AF52-71BE933E1833}" destId="{80B6E9F0-F0D2-4A2B-91F5-D81161CD377C}" srcOrd="9" destOrd="0" presId="urn:microsoft.com/office/officeart/2005/8/layout/cycle2"/>
    <dgm:cxn modelId="{8AA8FE68-341C-45E6-B936-9A50601087B7}" type="presParOf" srcId="{80B6E9F0-F0D2-4A2B-91F5-D81161CD377C}" destId="{C588D853-C2F5-4C2A-BBDD-06366BF9E9FD}" srcOrd="0" destOrd="0" presId="urn:microsoft.com/office/officeart/2005/8/layout/cycle2"/>
    <dgm:cxn modelId="{D455E8BC-2BBF-4CB7-BFAD-39C157A36834}" type="presParOf" srcId="{C149E553-1C79-46BE-AF52-71BE933E1833}" destId="{C640DCC7-B0B9-4900-8757-BBB7166213A1}" srcOrd="10" destOrd="0" presId="urn:microsoft.com/office/officeart/2005/8/layout/cycle2"/>
    <dgm:cxn modelId="{FC03B6C3-FC99-4C8C-8715-22B5295DF2B8}" type="presParOf" srcId="{C149E553-1C79-46BE-AF52-71BE933E1833}" destId="{D677E7E7-38C5-409E-B5A3-18FBD1F20F67}" srcOrd="11" destOrd="0" presId="urn:microsoft.com/office/officeart/2005/8/layout/cycle2"/>
    <dgm:cxn modelId="{538B9EF3-F1DD-42F5-9C30-C544008AC420}" type="presParOf" srcId="{D677E7E7-38C5-409E-B5A3-18FBD1F20F67}" destId="{6827698A-A0EE-4349-9A51-019C5B4A8910}" srcOrd="0" destOrd="0" presId="urn:microsoft.com/office/officeart/2005/8/layout/cycle2"/>
    <dgm:cxn modelId="{3925AAF1-2D18-48C8-B1C4-D97BF0B1E777}" type="presParOf" srcId="{C149E553-1C79-46BE-AF52-71BE933E1833}" destId="{7B32EA7B-90D7-49EC-AAAD-9275D5057421}" srcOrd="12" destOrd="0" presId="urn:microsoft.com/office/officeart/2005/8/layout/cycle2"/>
    <dgm:cxn modelId="{F90F8693-58E3-4D1C-9A99-973AC6C30820}" type="presParOf" srcId="{C149E553-1C79-46BE-AF52-71BE933E1833}" destId="{BF052253-21FA-45B0-848F-38A1EEEE7E0C}" srcOrd="13" destOrd="0" presId="urn:microsoft.com/office/officeart/2005/8/layout/cycle2"/>
    <dgm:cxn modelId="{76A79231-D673-4763-B488-FD3C56228A61}" type="presParOf" srcId="{BF052253-21FA-45B0-848F-38A1EEEE7E0C}" destId="{23BECE09-644D-457C-AD06-048D5296307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A944A-D587-4FFF-9C91-80476C85BD83}" type="doc">
      <dgm:prSet loTypeId="urn:microsoft.com/office/officeart/2005/8/layout/process4" loCatId="process" qsTypeId="urn:microsoft.com/office/officeart/2005/8/quickstyle/simple1" qsCatId="simple" csTypeId="urn:microsoft.com/office/officeart/2005/8/colors/accent3_4" csCatId="accent3" phldr="1"/>
      <dgm:spPr/>
      <dgm:t>
        <a:bodyPr/>
        <a:lstStyle/>
        <a:p>
          <a:endParaRPr lang="en-US"/>
        </a:p>
      </dgm:t>
    </dgm:pt>
    <dgm:pt modelId="{5D7836C2-84EF-4B8F-BE88-2E7D6382CF69}">
      <dgm:prSet phldrT="[Text]" custT="1"/>
      <dgm:spPr/>
      <dgm:t>
        <a:bodyPr/>
        <a:lstStyle/>
        <a:p>
          <a:r>
            <a:rPr lang="en-US" sz="2400" baseline="0" dirty="0"/>
            <a:t>Physical Balance</a:t>
          </a:r>
          <a:endParaRPr lang="en-US" sz="2400" dirty="0"/>
        </a:p>
      </dgm:t>
    </dgm:pt>
    <dgm:pt modelId="{E5D18EB5-6395-4AD4-A8DA-EE797244CC9B}" type="parTrans" cxnId="{0B1D2069-EA40-4178-9153-9E0F86B1957D}">
      <dgm:prSet/>
      <dgm:spPr/>
      <dgm:t>
        <a:bodyPr/>
        <a:lstStyle/>
        <a:p>
          <a:endParaRPr lang="en-US"/>
        </a:p>
      </dgm:t>
    </dgm:pt>
    <dgm:pt modelId="{0258697D-8A2C-42A5-855D-FB19804B7A59}" type="sibTrans" cxnId="{0B1D2069-EA40-4178-9153-9E0F86B1957D}">
      <dgm:prSet/>
      <dgm:spPr/>
      <dgm:t>
        <a:bodyPr/>
        <a:lstStyle/>
        <a:p>
          <a:endParaRPr lang="en-US"/>
        </a:p>
      </dgm:t>
    </dgm:pt>
    <dgm:pt modelId="{E34ACDE9-D3BF-449E-A3DF-EB633D1C5B0D}">
      <dgm:prSet phldrT="[Text]" custT="1"/>
      <dgm:spPr/>
      <dgm:t>
        <a:bodyPr/>
        <a:lstStyle/>
        <a:p>
          <a:pPr>
            <a:buFont typeface="Arial" pitchFamily="34" charset="0"/>
            <a:buChar char="•"/>
          </a:pPr>
          <a:r>
            <a:rPr lang="en-US" sz="2000" baseline="0" dirty="0"/>
            <a:t>Balance Nutrition</a:t>
          </a:r>
          <a:endParaRPr lang="en-US" sz="2000" dirty="0"/>
        </a:p>
      </dgm:t>
    </dgm:pt>
    <dgm:pt modelId="{42345092-1FAD-4966-83E4-9AE03444B769}" type="parTrans" cxnId="{943757B9-F140-421B-986B-E4E928A1D8AB}">
      <dgm:prSet/>
      <dgm:spPr/>
      <dgm:t>
        <a:bodyPr/>
        <a:lstStyle/>
        <a:p>
          <a:endParaRPr lang="en-US"/>
        </a:p>
      </dgm:t>
    </dgm:pt>
    <dgm:pt modelId="{F7B9C673-1D87-41C5-B1D1-A31183687ED5}" type="sibTrans" cxnId="{943757B9-F140-421B-986B-E4E928A1D8AB}">
      <dgm:prSet/>
      <dgm:spPr/>
      <dgm:t>
        <a:bodyPr/>
        <a:lstStyle/>
        <a:p>
          <a:endParaRPr lang="en-US"/>
        </a:p>
      </dgm:t>
    </dgm:pt>
    <dgm:pt modelId="{299C8B1E-2F69-4695-8D2E-AC4316F23BA7}">
      <dgm:prSet phldrT="[Text]" custT="1"/>
      <dgm:spPr/>
      <dgm:t>
        <a:bodyPr/>
        <a:lstStyle/>
        <a:p>
          <a:r>
            <a:rPr lang="en-US" sz="2400" baseline="0" dirty="0"/>
            <a:t>Psychological Balance</a:t>
          </a:r>
          <a:endParaRPr lang="en-US" sz="2400" dirty="0"/>
        </a:p>
      </dgm:t>
    </dgm:pt>
    <dgm:pt modelId="{2971658F-C382-4BC8-B8F7-A77D6663AEDE}" type="parTrans" cxnId="{8BBE0A0F-43E9-48E6-A7FA-F886734ECE19}">
      <dgm:prSet/>
      <dgm:spPr/>
      <dgm:t>
        <a:bodyPr/>
        <a:lstStyle/>
        <a:p>
          <a:endParaRPr lang="en-US"/>
        </a:p>
      </dgm:t>
    </dgm:pt>
    <dgm:pt modelId="{E565AAA7-D913-47B1-B4F2-2B43DC243D1F}" type="sibTrans" cxnId="{8BBE0A0F-43E9-48E6-A7FA-F886734ECE19}">
      <dgm:prSet/>
      <dgm:spPr/>
      <dgm:t>
        <a:bodyPr/>
        <a:lstStyle/>
        <a:p>
          <a:endParaRPr lang="en-US"/>
        </a:p>
      </dgm:t>
    </dgm:pt>
    <dgm:pt modelId="{A3E9DE3B-6AEB-4968-AD82-BD5FF0407529}">
      <dgm:prSet phldrT="[Text]" custT="1"/>
      <dgm:spPr/>
      <dgm:t>
        <a:bodyPr/>
        <a:lstStyle/>
        <a:p>
          <a:r>
            <a:rPr lang="en-US" sz="2400" dirty="0"/>
            <a:t>Social Balance</a:t>
          </a:r>
        </a:p>
      </dgm:t>
    </dgm:pt>
    <dgm:pt modelId="{BD7C9A2D-D23F-4142-8A6E-D4D215D18E6A}" type="parTrans" cxnId="{7FB48216-A6BC-46BE-BA72-C2B111DE62DC}">
      <dgm:prSet/>
      <dgm:spPr/>
      <dgm:t>
        <a:bodyPr/>
        <a:lstStyle/>
        <a:p>
          <a:endParaRPr lang="en-US"/>
        </a:p>
      </dgm:t>
    </dgm:pt>
    <dgm:pt modelId="{8D2012FF-3DD9-48AA-872A-4EAA2B437978}" type="sibTrans" cxnId="{7FB48216-A6BC-46BE-BA72-C2B111DE62DC}">
      <dgm:prSet/>
      <dgm:spPr/>
      <dgm:t>
        <a:bodyPr/>
        <a:lstStyle/>
        <a:p>
          <a:endParaRPr lang="en-US"/>
        </a:p>
      </dgm:t>
    </dgm:pt>
    <dgm:pt modelId="{6214BF27-422E-4965-AF28-451313B605D5}">
      <dgm:prSet phldrT="[Text]" custT="1"/>
      <dgm:spPr/>
      <dgm:t>
        <a:bodyPr/>
        <a:lstStyle/>
        <a:p>
          <a:pPr>
            <a:buFont typeface="Arial" pitchFamily="34" charset="0"/>
            <a:buChar char="•"/>
          </a:pPr>
          <a:r>
            <a:rPr lang="en-US" sz="2000" dirty="0"/>
            <a:t>Avoid</a:t>
          </a:r>
          <a:r>
            <a:rPr lang="en-US" sz="2000" baseline="0" dirty="0"/>
            <a:t> Solitude</a:t>
          </a:r>
          <a:endParaRPr lang="en-US" sz="2000" dirty="0"/>
        </a:p>
      </dgm:t>
    </dgm:pt>
    <dgm:pt modelId="{2BBD858D-D84B-4E4B-95A2-647A8095157A}" type="parTrans" cxnId="{30572D3C-EA24-44D4-8A4C-B695AF1B25B2}">
      <dgm:prSet/>
      <dgm:spPr/>
      <dgm:t>
        <a:bodyPr/>
        <a:lstStyle/>
        <a:p>
          <a:endParaRPr lang="en-US"/>
        </a:p>
      </dgm:t>
    </dgm:pt>
    <dgm:pt modelId="{3841549F-24D7-4557-9072-42DA48C7DAFC}" type="sibTrans" cxnId="{30572D3C-EA24-44D4-8A4C-B695AF1B25B2}">
      <dgm:prSet/>
      <dgm:spPr/>
      <dgm:t>
        <a:bodyPr/>
        <a:lstStyle/>
        <a:p>
          <a:endParaRPr lang="en-US"/>
        </a:p>
      </dgm:t>
    </dgm:pt>
    <dgm:pt modelId="{6759AF24-9C77-4C49-93F9-3183BB2424D7}">
      <dgm:prSet custT="1"/>
      <dgm:spPr/>
      <dgm:t>
        <a:bodyPr/>
        <a:lstStyle/>
        <a:p>
          <a:r>
            <a:rPr lang="en-US" sz="2000" dirty="0"/>
            <a:t>Socialize</a:t>
          </a:r>
        </a:p>
      </dgm:t>
    </dgm:pt>
    <dgm:pt modelId="{7FB7B606-B700-4B5F-B5C2-7C238841BE65}" type="parTrans" cxnId="{08624157-8890-44EA-AB8A-940C2014ECEF}">
      <dgm:prSet/>
      <dgm:spPr/>
      <dgm:t>
        <a:bodyPr/>
        <a:lstStyle/>
        <a:p>
          <a:endParaRPr lang="en-US"/>
        </a:p>
      </dgm:t>
    </dgm:pt>
    <dgm:pt modelId="{90B4ADBF-A374-463F-A138-496518FA774E}" type="sibTrans" cxnId="{08624157-8890-44EA-AB8A-940C2014ECEF}">
      <dgm:prSet/>
      <dgm:spPr/>
      <dgm:t>
        <a:bodyPr/>
        <a:lstStyle/>
        <a:p>
          <a:endParaRPr lang="en-US"/>
        </a:p>
      </dgm:t>
    </dgm:pt>
    <dgm:pt modelId="{F77D73AB-5EAD-49E9-9A97-22CF69A5D976}">
      <dgm:prSet custT="1"/>
      <dgm:spPr/>
      <dgm:t>
        <a:bodyPr/>
        <a:lstStyle/>
        <a:p>
          <a:r>
            <a:rPr lang="en-US" sz="2000" dirty="0"/>
            <a:t>Deeds</a:t>
          </a:r>
          <a:endParaRPr lang="en-US" sz="2800" dirty="0"/>
        </a:p>
      </dgm:t>
    </dgm:pt>
    <dgm:pt modelId="{3BC28454-F422-41A6-B6FB-91366D2A3620}" type="parTrans" cxnId="{63975346-AE34-436A-8BBB-F9B1B8642192}">
      <dgm:prSet/>
      <dgm:spPr/>
      <dgm:t>
        <a:bodyPr/>
        <a:lstStyle/>
        <a:p>
          <a:endParaRPr lang="en-US"/>
        </a:p>
      </dgm:t>
    </dgm:pt>
    <dgm:pt modelId="{255905E5-59D2-4E7F-8A61-764D9D8A5239}" type="sibTrans" cxnId="{63975346-AE34-436A-8BBB-F9B1B8642192}">
      <dgm:prSet/>
      <dgm:spPr/>
      <dgm:t>
        <a:bodyPr/>
        <a:lstStyle/>
        <a:p>
          <a:endParaRPr lang="en-US"/>
        </a:p>
      </dgm:t>
    </dgm:pt>
    <dgm:pt modelId="{B124A095-4F21-44CC-B4CE-ACA030624F57}">
      <dgm:prSet phldrT="[Text]" custT="1"/>
      <dgm:spPr/>
      <dgm:t>
        <a:bodyPr/>
        <a:lstStyle/>
        <a:p>
          <a:pPr>
            <a:buFont typeface="Arial" pitchFamily="34" charset="0"/>
            <a:buChar char="•"/>
          </a:pPr>
          <a:r>
            <a:rPr lang="en-US" sz="2000" dirty="0"/>
            <a:t>Positivity</a:t>
          </a:r>
        </a:p>
      </dgm:t>
    </dgm:pt>
    <dgm:pt modelId="{2C5B9834-54DD-4986-96E6-26F8FA093A78}" type="parTrans" cxnId="{95AF999E-4272-4F4F-A7C5-0E1335744668}">
      <dgm:prSet/>
      <dgm:spPr/>
      <dgm:t>
        <a:bodyPr/>
        <a:lstStyle/>
        <a:p>
          <a:endParaRPr lang="en-US"/>
        </a:p>
      </dgm:t>
    </dgm:pt>
    <dgm:pt modelId="{839ECCBD-1902-438A-B351-19399E9D9DBF}" type="sibTrans" cxnId="{95AF999E-4272-4F4F-A7C5-0E1335744668}">
      <dgm:prSet/>
      <dgm:spPr/>
      <dgm:t>
        <a:bodyPr/>
        <a:lstStyle/>
        <a:p>
          <a:endParaRPr lang="en-US"/>
        </a:p>
      </dgm:t>
    </dgm:pt>
    <dgm:pt modelId="{6A750150-215D-456F-A9F4-AFF5E6F6EA3E}">
      <dgm:prSet custT="1"/>
      <dgm:spPr/>
      <dgm:t>
        <a:bodyPr/>
        <a:lstStyle/>
        <a:p>
          <a:r>
            <a:rPr lang="en-US" sz="2000" dirty="0"/>
            <a:t>Self Appreciation</a:t>
          </a:r>
        </a:p>
      </dgm:t>
    </dgm:pt>
    <dgm:pt modelId="{BB784BAA-9340-4CFB-ADEF-9D47B5DF976F}" type="parTrans" cxnId="{0D470846-DA46-49EE-A571-952E2A11F70B}">
      <dgm:prSet/>
      <dgm:spPr/>
      <dgm:t>
        <a:bodyPr/>
        <a:lstStyle/>
        <a:p>
          <a:endParaRPr lang="en-US"/>
        </a:p>
      </dgm:t>
    </dgm:pt>
    <dgm:pt modelId="{44A1D23B-EE53-455C-A081-219CBD546368}" type="sibTrans" cxnId="{0D470846-DA46-49EE-A571-952E2A11F70B}">
      <dgm:prSet/>
      <dgm:spPr/>
      <dgm:t>
        <a:bodyPr/>
        <a:lstStyle/>
        <a:p>
          <a:endParaRPr lang="en-US"/>
        </a:p>
      </dgm:t>
    </dgm:pt>
    <dgm:pt modelId="{4C8C390E-DCDF-43AC-984A-525C13DA39BD}">
      <dgm:prSet phldrT="[Text]" custT="1"/>
      <dgm:spPr/>
      <dgm:t>
        <a:bodyPr/>
        <a:lstStyle/>
        <a:p>
          <a:pPr>
            <a:buFont typeface="Arial" pitchFamily="34" charset="0"/>
            <a:buChar char="•"/>
          </a:pPr>
          <a:r>
            <a:rPr lang="en-US" sz="2000" dirty="0"/>
            <a:t>Personal Goals</a:t>
          </a:r>
        </a:p>
      </dgm:t>
    </dgm:pt>
    <dgm:pt modelId="{DB49F9C0-2819-47AC-852A-45FC780BAFD2}" type="parTrans" cxnId="{61DE6DA1-5D3F-4602-AEC5-A514B456FF19}">
      <dgm:prSet/>
      <dgm:spPr/>
      <dgm:t>
        <a:bodyPr/>
        <a:lstStyle/>
        <a:p>
          <a:endParaRPr lang="en-US"/>
        </a:p>
      </dgm:t>
    </dgm:pt>
    <dgm:pt modelId="{EBED1E96-F8A2-474F-A259-62679462D42A}" type="sibTrans" cxnId="{61DE6DA1-5D3F-4602-AEC5-A514B456FF19}">
      <dgm:prSet/>
      <dgm:spPr/>
      <dgm:t>
        <a:bodyPr/>
        <a:lstStyle/>
        <a:p>
          <a:endParaRPr lang="en-US"/>
        </a:p>
      </dgm:t>
    </dgm:pt>
    <dgm:pt modelId="{32F10E6C-E88F-44B7-9BE4-F8E1441F93F7}">
      <dgm:prSet custT="1"/>
      <dgm:spPr/>
      <dgm:t>
        <a:bodyPr/>
        <a:lstStyle/>
        <a:p>
          <a:r>
            <a:rPr lang="en-US" sz="2000" baseline="0" dirty="0"/>
            <a:t>Balanced Sleep</a:t>
          </a:r>
        </a:p>
      </dgm:t>
    </dgm:pt>
    <dgm:pt modelId="{B4CD2B5E-B583-445B-9077-EFA5DC8E8510}" type="parTrans" cxnId="{F3E255EE-CBC5-4F4D-881C-44C386789C9B}">
      <dgm:prSet/>
      <dgm:spPr/>
      <dgm:t>
        <a:bodyPr/>
        <a:lstStyle/>
        <a:p>
          <a:endParaRPr lang="en-US"/>
        </a:p>
      </dgm:t>
    </dgm:pt>
    <dgm:pt modelId="{5D15F218-17AD-4337-A678-647B834368A4}" type="sibTrans" cxnId="{F3E255EE-CBC5-4F4D-881C-44C386789C9B}">
      <dgm:prSet/>
      <dgm:spPr/>
      <dgm:t>
        <a:bodyPr/>
        <a:lstStyle/>
        <a:p>
          <a:endParaRPr lang="en-US"/>
        </a:p>
      </dgm:t>
    </dgm:pt>
    <dgm:pt modelId="{26DB7B3A-46ED-46A3-8D76-4644A45FD834}">
      <dgm:prSet custT="1"/>
      <dgm:spPr/>
      <dgm:t>
        <a:bodyPr/>
        <a:lstStyle/>
        <a:p>
          <a:r>
            <a:rPr lang="en-US" sz="2000" baseline="0" dirty="0"/>
            <a:t>Regular Exercise</a:t>
          </a:r>
          <a:endParaRPr lang="en-US" sz="2000" dirty="0"/>
        </a:p>
      </dgm:t>
    </dgm:pt>
    <dgm:pt modelId="{8798347C-BD07-408E-BFE4-7614732ED400}" type="parTrans" cxnId="{B5734FCF-B913-479C-97E5-CF7F8D085562}">
      <dgm:prSet/>
      <dgm:spPr/>
      <dgm:t>
        <a:bodyPr/>
        <a:lstStyle/>
        <a:p>
          <a:endParaRPr lang="en-US"/>
        </a:p>
      </dgm:t>
    </dgm:pt>
    <dgm:pt modelId="{726B67D0-F7A2-4FFB-93F1-C68394F63536}" type="sibTrans" cxnId="{B5734FCF-B913-479C-97E5-CF7F8D085562}">
      <dgm:prSet/>
      <dgm:spPr/>
      <dgm:t>
        <a:bodyPr/>
        <a:lstStyle/>
        <a:p>
          <a:endParaRPr lang="en-US"/>
        </a:p>
      </dgm:t>
    </dgm:pt>
    <dgm:pt modelId="{92B5428C-72E4-44CB-BC81-B1CA98591127}" type="pres">
      <dgm:prSet presAssocID="{5C7A944A-D587-4FFF-9C91-80476C85BD83}" presName="Name0" presStyleCnt="0">
        <dgm:presLayoutVars>
          <dgm:dir/>
          <dgm:animLvl val="lvl"/>
          <dgm:resizeHandles val="exact"/>
        </dgm:presLayoutVars>
      </dgm:prSet>
      <dgm:spPr/>
    </dgm:pt>
    <dgm:pt modelId="{B4300E3A-86AF-43EB-A248-E6DF029310AB}" type="pres">
      <dgm:prSet presAssocID="{A3E9DE3B-6AEB-4968-AD82-BD5FF0407529}" presName="boxAndChildren" presStyleCnt="0"/>
      <dgm:spPr/>
    </dgm:pt>
    <dgm:pt modelId="{DF35FA5F-5066-4ABB-89D8-005DCB6925ED}" type="pres">
      <dgm:prSet presAssocID="{A3E9DE3B-6AEB-4968-AD82-BD5FF0407529}" presName="parentTextBox" presStyleLbl="node1" presStyleIdx="0" presStyleCnt="3"/>
      <dgm:spPr/>
    </dgm:pt>
    <dgm:pt modelId="{1EE11E50-87C2-45E8-8445-5BC254B11B26}" type="pres">
      <dgm:prSet presAssocID="{A3E9DE3B-6AEB-4968-AD82-BD5FF0407529}" presName="entireBox" presStyleLbl="node1" presStyleIdx="0" presStyleCnt="3"/>
      <dgm:spPr/>
    </dgm:pt>
    <dgm:pt modelId="{11261C73-3387-4F83-9159-430891825469}" type="pres">
      <dgm:prSet presAssocID="{A3E9DE3B-6AEB-4968-AD82-BD5FF0407529}" presName="descendantBox" presStyleCnt="0"/>
      <dgm:spPr/>
    </dgm:pt>
    <dgm:pt modelId="{A763403C-0B5A-47CC-B86D-8C709E70830F}" type="pres">
      <dgm:prSet presAssocID="{6214BF27-422E-4965-AF28-451313B605D5}" presName="childTextBox" presStyleLbl="fgAccFollowNode1" presStyleIdx="0" presStyleCnt="9">
        <dgm:presLayoutVars>
          <dgm:bulletEnabled val="1"/>
        </dgm:presLayoutVars>
      </dgm:prSet>
      <dgm:spPr/>
    </dgm:pt>
    <dgm:pt modelId="{9180C785-85DE-4AFC-936B-9E7146F3E8AA}" type="pres">
      <dgm:prSet presAssocID="{6759AF24-9C77-4C49-93F9-3183BB2424D7}" presName="childTextBox" presStyleLbl="fgAccFollowNode1" presStyleIdx="1" presStyleCnt="9">
        <dgm:presLayoutVars>
          <dgm:bulletEnabled val="1"/>
        </dgm:presLayoutVars>
      </dgm:prSet>
      <dgm:spPr/>
    </dgm:pt>
    <dgm:pt modelId="{291ACF00-B6B1-40CA-8D97-0ED860F81AE0}" type="pres">
      <dgm:prSet presAssocID="{F77D73AB-5EAD-49E9-9A97-22CF69A5D976}" presName="childTextBox" presStyleLbl="fgAccFollowNode1" presStyleIdx="2" presStyleCnt="9">
        <dgm:presLayoutVars>
          <dgm:bulletEnabled val="1"/>
        </dgm:presLayoutVars>
      </dgm:prSet>
      <dgm:spPr/>
    </dgm:pt>
    <dgm:pt modelId="{F1A126FD-F8FB-4914-B113-9A4678CA05C0}" type="pres">
      <dgm:prSet presAssocID="{E565AAA7-D913-47B1-B4F2-2B43DC243D1F}" presName="sp" presStyleCnt="0"/>
      <dgm:spPr/>
    </dgm:pt>
    <dgm:pt modelId="{0A3AD48F-8323-4E1E-ABD4-56BE9A1DCBE7}" type="pres">
      <dgm:prSet presAssocID="{299C8B1E-2F69-4695-8D2E-AC4316F23BA7}" presName="arrowAndChildren" presStyleCnt="0"/>
      <dgm:spPr/>
    </dgm:pt>
    <dgm:pt modelId="{D9D0582E-1FFA-40BD-90B0-3C87A4439267}" type="pres">
      <dgm:prSet presAssocID="{299C8B1E-2F69-4695-8D2E-AC4316F23BA7}" presName="parentTextArrow" presStyleLbl="node1" presStyleIdx="0" presStyleCnt="3"/>
      <dgm:spPr/>
    </dgm:pt>
    <dgm:pt modelId="{1B0E8834-57E2-4BEE-A840-303F47BCFC0C}" type="pres">
      <dgm:prSet presAssocID="{299C8B1E-2F69-4695-8D2E-AC4316F23BA7}" presName="arrow" presStyleLbl="node1" presStyleIdx="1" presStyleCnt="3"/>
      <dgm:spPr/>
    </dgm:pt>
    <dgm:pt modelId="{413E1379-24DC-43F9-AACF-BC45F3174F1B}" type="pres">
      <dgm:prSet presAssocID="{299C8B1E-2F69-4695-8D2E-AC4316F23BA7}" presName="descendantArrow" presStyleCnt="0"/>
      <dgm:spPr/>
    </dgm:pt>
    <dgm:pt modelId="{16D02066-C2A3-434A-84E2-D6CEF75F97FA}" type="pres">
      <dgm:prSet presAssocID="{B124A095-4F21-44CC-B4CE-ACA030624F57}" presName="childTextArrow" presStyleLbl="fgAccFollowNode1" presStyleIdx="3" presStyleCnt="9">
        <dgm:presLayoutVars>
          <dgm:bulletEnabled val="1"/>
        </dgm:presLayoutVars>
      </dgm:prSet>
      <dgm:spPr/>
    </dgm:pt>
    <dgm:pt modelId="{24F0842D-D254-4674-83A8-7707EA17551B}" type="pres">
      <dgm:prSet presAssocID="{4C8C390E-DCDF-43AC-984A-525C13DA39BD}" presName="childTextArrow" presStyleLbl="fgAccFollowNode1" presStyleIdx="4" presStyleCnt="9">
        <dgm:presLayoutVars>
          <dgm:bulletEnabled val="1"/>
        </dgm:presLayoutVars>
      </dgm:prSet>
      <dgm:spPr/>
    </dgm:pt>
    <dgm:pt modelId="{DE06D7E5-0361-44FA-A161-AA51E271376F}" type="pres">
      <dgm:prSet presAssocID="{6A750150-215D-456F-A9F4-AFF5E6F6EA3E}" presName="childTextArrow" presStyleLbl="fgAccFollowNode1" presStyleIdx="5" presStyleCnt="9">
        <dgm:presLayoutVars>
          <dgm:bulletEnabled val="1"/>
        </dgm:presLayoutVars>
      </dgm:prSet>
      <dgm:spPr/>
    </dgm:pt>
    <dgm:pt modelId="{0DFD3EDC-A33C-4BC9-B72B-CE7AC52C63D8}" type="pres">
      <dgm:prSet presAssocID="{0258697D-8A2C-42A5-855D-FB19804B7A59}" presName="sp" presStyleCnt="0"/>
      <dgm:spPr/>
    </dgm:pt>
    <dgm:pt modelId="{08D147B0-3D94-4BCA-92DF-EAF4ADDC2704}" type="pres">
      <dgm:prSet presAssocID="{5D7836C2-84EF-4B8F-BE88-2E7D6382CF69}" presName="arrowAndChildren" presStyleCnt="0"/>
      <dgm:spPr/>
    </dgm:pt>
    <dgm:pt modelId="{E593FD04-8B23-46AC-8B54-D8241BE57213}" type="pres">
      <dgm:prSet presAssocID="{5D7836C2-84EF-4B8F-BE88-2E7D6382CF69}" presName="parentTextArrow" presStyleLbl="node1" presStyleIdx="1" presStyleCnt="3"/>
      <dgm:spPr/>
    </dgm:pt>
    <dgm:pt modelId="{D7A4A7E1-A472-403A-9730-A5E746E4F7C3}" type="pres">
      <dgm:prSet presAssocID="{5D7836C2-84EF-4B8F-BE88-2E7D6382CF69}" presName="arrow" presStyleLbl="node1" presStyleIdx="2" presStyleCnt="3"/>
      <dgm:spPr/>
    </dgm:pt>
    <dgm:pt modelId="{0219E98E-AF20-461D-BD66-100C246F16F8}" type="pres">
      <dgm:prSet presAssocID="{5D7836C2-84EF-4B8F-BE88-2E7D6382CF69}" presName="descendantArrow" presStyleCnt="0"/>
      <dgm:spPr/>
    </dgm:pt>
    <dgm:pt modelId="{645B8873-EF29-4613-A865-29120E4C8D87}" type="pres">
      <dgm:prSet presAssocID="{E34ACDE9-D3BF-449E-A3DF-EB633D1C5B0D}" presName="childTextArrow" presStyleLbl="fgAccFollowNode1" presStyleIdx="6" presStyleCnt="9">
        <dgm:presLayoutVars>
          <dgm:bulletEnabled val="1"/>
        </dgm:presLayoutVars>
      </dgm:prSet>
      <dgm:spPr/>
    </dgm:pt>
    <dgm:pt modelId="{53E249B8-E591-46CF-BB0E-DE03154BAA63}" type="pres">
      <dgm:prSet presAssocID="{32F10E6C-E88F-44B7-9BE4-F8E1441F93F7}" presName="childTextArrow" presStyleLbl="fgAccFollowNode1" presStyleIdx="7" presStyleCnt="9">
        <dgm:presLayoutVars>
          <dgm:bulletEnabled val="1"/>
        </dgm:presLayoutVars>
      </dgm:prSet>
      <dgm:spPr/>
    </dgm:pt>
    <dgm:pt modelId="{8D4C6B60-E45B-4FA7-A9FD-3CF2D76E22EF}" type="pres">
      <dgm:prSet presAssocID="{26DB7B3A-46ED-46A3-8D76-4644A45FD834}" presName="childTextArrow" presStyleLbl="fgAccFollowNode1" presStyleIdx="8" presStyleCnt="9">
        <dgm:presLayoutVars>
          <dgm:bulletEnabled val="1"/>
        </dgm:presLayoutVars>
      </dgm:prSet>
      <dgm:spPr/>
    </dgm:pt>
  </dgm:ptLst>
  <dgm:cxnLst>
    <dgm:cxn modelId="{8BBE0A0F-43E9-48E6-A7FA-F886734ECE19}" srcId="{5C7A944A-D587-4FFF-9C91-80476C85BD83}" destId="{299C8B1E-2F69-4695-8D2E-AC4316F23BA7}" srcOrd="1" destOrd="0" parTransId="{2971658F-C382-4BC8-B8F7-A77D6663AEDE}" sibTransId="{E565AAA7-D913-47B1-B4F2-2B43DC243D1F}"/>
    <dgm:cxn modelId="{7FB48216-A6BC-46BE-BA72-C2B111DE62DC}" srcId="{5C7A944A-D587-4FFF-9C91-80476C85BD83}" destId="{A3E9DE3B-6AEB-4968-AD82-BD5FF0407529}" srcOrd="2" destOrd="0" parTransId="{BD7C9A2D-D23F-4142-8A6E-D4D215D18E6A}" sibTransId="{8D2012FF-3DD9-48AA-872A-4EAA2B437978}"/>
    <dgm:cxn modelId="{2A19A121-7394-4FC4-9C76-1680DBA29D64}" type="presOf" srcId="{F77D73AB-5EAD-49E9-9A97-22CF69A5D976}" destId="{291ACF00-B6B1-40CA-8D97-0ED860F81AE0}" srcOrd="0" destOrd="0" presId="urn:microsoft.com/office/officeart/2005/8/layout/process4"/>
    <dgm:cxn modelId="{64F4442F-B729-447D-8E17-726AADA56E23}" type="presOf" srcId="{6214BF27-422E-4965-AF28-451313B605D5}" destId="{A763403C-0B5A-47CC-B86D-8C709E70830F}" srcOrd="0" destOrd="0" presId="urn:microsoft.com/office/officeart/2005/8/layout/process4"/>
    <dgm:cxn modelId="{27764836-77C3-4489-AE9F-7BF67ED041D7}" type="presOf" srcId="{299C8B1E-2F69-4695-8D2E-AC4316F23BA7}" destId="{D9D0582E-1FFA-40BD-90B0-3C87A4439267}" srcOrd="0" destOrd="0" presId="urn:microsoft.com/office/officeart/2005/8/layout/process4"/>
    <dgm:cxn modelId="{E57BBA38-2024-4E17-AF6D-EFA27A429947}" type="presOf" srcId="{B124A095-4F21-44CC-B4CE-ACA030624F57}" destId="{16D02066-C2A3-434A-84E2-D6CEF75F97FA}" srcOrd="0" destOrd="0" presId="urn:microsoft.com/office/officeart/2005/8/layout/process4"/>
    <dgm:cxn modelId="{30572D3C-EA24-44D4-8A4C-B695AF1B25B2}" srcId="{A3E9DE3B-6AEB-4968-AD82-BD5FF0407529}" destId="{6214BF27-422E-4965-AF28-451313B605D5}" srcOrd="0" destOrd="0" parTransId="{2BBD858D-D84B-4E4B-95A2-647A8095157A}" sibTransId="{3841549F-24D7-4557-9072-42DA48C7DAFC}"/>
    <dgm:cxn modelId="{29701F40-58C6-4A73-B4AD-01AFF3A93568}" type="presOf" srcId="{5D7836C2-84EF-4B8F-BE88-2E7D6382CF69}" destId="{E593FD04-8B23-46AC-8B54-D8241BE57213}" srcOrd="0" destOrd="0" presId="urn:microsoft.com/office/officeart/2005/8/layout/process4"/>
    <dgm:cxn modelId="{DC7DB75D-3F3A-4423-A91F-F75B52825E41}" type="presOf" srcId="{5D7836C2-84EF-4B8F-BE88-2E7D6382CF69}" destId="{D7A4A7E1-A472-403A-9730-A5E746E4F7C3}" srcOrd="1" destOrd="0" presId="urn:microsoft.com/office/officeart/2005/8/layout/process4"/>
    <dgm:cxn modelId="{E093B241-190C-4F9A-93DD-15ADAC1566D7}" type="presOf" srcId="{5C7A944A-D587-4FFF-9C91-80476C85BD83}" destId="{92B5428C-72E4-44CB-BC81-B1CA98591127}" srcOrd="0" destOrd="0" presId="urn:microsoft.com/office/officeart/2005/8/layout/process4"/>
    <dgm:cxn modelId="{E5296763-A4B6-43D1-8A14-2C89A3FA6C28}" type="presOf" srcId="{A3E9DE3B-6AEB-4968-AD82-BD5FF0407529}" destId="{1EE11E50-87C2-45E8-8445-5BC254B11B26}" srcOrd="1" destOrd="0" presId="urn:microsoft.com/office/officeart/2005/8/layout/process4"/>
    <dgm:cxn modelId="{5057BA44-6E31-432B-8C4F-2B8BBE819370}" type="presOf" srcId="{6759AF24-9C77-4C49-93F9-3183BB2424D7}" destId="{9180C785-85DE-4AFC-936B-9E7146F3E8AA}" srcOrd="0" destOrd="0" presId="urn:microsoft.com/office/officeart/2005/8/layout/process4"/>
    <dgm:cxn modelId="{0D470846-DA46-49EE-A571-952E2A11F70B}" srcId="{299C8B1E-2F69-4695-8D2E-AC4316F23BA7}" destId="{6A750150-215D-456F-A9F4-AFF5E6F6EA3E}" srcOrd="2" destOrd="0" parTransId="{BB784BAA-9340-4CFB-ADEF-9D47B5DF976F}" sibTransId="{44A1D23B-EE53-455C-A081-219CBD546368}"/>
    <dgm:cxn modelId="{63975346-AE34-436A-8BBB-F9B1B8642192}" srcId="{A3E9DE3B-6AEB-4968-AD82-BD5FF0407529}" destId="{F77D73AB-5EAD-49E9-9A97-22CF69A5D976}" srcOrd="2" destOrd="0" parTransId="{3BC28454-F422-41A6-B6FB-91366D2A3620}" sibTransId="{255905E5-59D2-4E7F-8A61-764D9D8A5239}"/>
    <dgm:cxn modelId="{0B1D2069-EA40-4178-9153-9E0F86B1957D}" srcId="{5C7A944A-D587-4FFF-9C91-80476C85BD83}" destId="{5D7836C2-84EF-4B8F-BE88-2E7D6382CF69}" srcOrd="0" destOrd="0" parTransId="{E5D18EB5-6395-4AD4-A8DA-EE797244CC9B}" sibTransId="{0258697D-8A2C-42A5-855D-FB19804B7A59}"/>
    <dgm:cxn modelId="{08624157-8890-44EA-AB8A-940C2014ECEF}" srcId="{A3E9DE3B-6AEB-4968-AD82-BD5FF0407529}" destId="{6759AF24-9C77-4C49-93F9-3183BB2424D7}" srcOrd="1" destOrd="0" parTransId="{7FB7B606-B700-4B5F-B5C2-7C238841BE65}" sibTransId="{90B4ADBF-A374-463F-A138-496518FA774E}"/>
    <dgm:cxn modelId="{0D8F2581-0590-47B0-BA2F-E618ED8D5F31}" type="presOf" srcId="{A3E9DE3B-6AEB-4968-AD82-BD5FF0407529}" destId="{DF35FA5F-5066-4ABB-89D8-005DCB6925ED}" srcOrd="0" destOrd="0" presId="urn:microsoft.com/office/officeart/2005/8/layout/process4"/>
    <dgm:cxn modelId="{F334408E-B716-4037-B984-F13AFEAA59C4}" type="presOf" srcId="{26DB7B3A-46ED-46A3-8D76-4644A45FD834}" destId="{8D4C6B60-E45B-4FA7-A9FD-3CF2D76E22EF}" srcOrd="0" destOrd="0" presId="urn:microsoft.com/office/officeart/2005/8/layout/process4"/>
    <dgm:cxn modelId="{3AFBE28E-4A6A-4E1A-A8C1-B46E78D364C0}" type="presOf" srcId="{32F10E6C-E88F-44B7-9BE4-F8E1441F93F7}" destId="{53E249B8-E591-46CF-BB0E-DE03154BAA63}" srcOrd="0" destOrd="0" presId="urn:microsoft.com/office/officeart/2005/8/layout/process4"/>
    <dgm:cxn modelId="{95AF999E-4272-4F4F-A7C5-0E1335744668}" srcId="{299C8B1E-2F69-4695-8D2E-AC4316F23BA7}" destId="{B124A095-4F21-44CC-B4CE-ACA030624F57}" srcOrd="0" destOrd="0" parTransId="{2C5B9834-54DD-4986-96E6-26F8FA093A78}" sibTransId="{839ECCBD-1902-438A-B351-19399E9D9DBF}"/>
    <dgm:cxn modelId="{61DE6DA1-5D3F-4602-AEC5-A514B456FF19}" srcId="{299C8B1E-2F69-4695-8D2E-AC4316F23BA7}" destId="{4C8C390E-DCDF-43AC-984A-525C13DA39BD}" srcOrd="1" destOrd="0" parTransId="{DB49F9C0-2819-47AC-852A-45FC780BAFD2}" sibTransId="{EBED1E96-F8A2-474F-A259-62679462D42A}"/>
    <dgm:cxn modelId="{6279DAB3-7E4C-4C8F-A941-BE8228C2FC90}" type="presOf" srcId="{E34ACDE9-D3BF-449E-A3DF-EB633D1C5B0D}" destId="{645B8873-EF29-4613-A865-29120E4C8D87}" srcOrd="0" destOrd="0" presId="urn:microsoft.com/office/officeart/2005/8/layout/process4"/>
    <dgm:cxn modelId="{943757B9-F140-421B-986B-E4E928A1D8AB}" srcId="{5D7836C2-84EF-4B8F-BE88-2E7D6382CF69}" destId="{E34ACDE9-D3BF-449E-A3DF-EB633D1C5B0D}" srcOrd="0" destOrd="0" parTransId="{42345092-1FAD-4966-83E4-9AE03444B769}" sibTransId="{F7B9C673-1D87-41C5-B1D1-A31183687ED5}"/>
    <dgm:cxn modelId="{ECA71ACB-A633-44FC-AEDD-B45AEC8DE302}" type="presOf" srcId="{4C8C390E-DCDF-43AC-984A-525C13DA39BD}" destId="{24F0842D-D254-4674-83A8-7707EA17551B}" srcOrd="0" destOrd="0" presId="urn:microsoft.com/office/officeart/2005/8/layout/process4"/>
    <dgm:cxn modelId="{B5734FCF-B913-479C-97E5-CF7F8D085562}" srcId="{5D7836C2-84EF-4B8F-BE88-2E7D6382CF69}" destId="{26DB7B3A-46ED-46A3-8D76-4644A45FD834}" srcOrd="2" destOrd="0" parTransId="{8798347C-BD07-408E-BFE4-7614732ED400}" sibTransId="{726B67D0-F7A2-4FFB-93F1-C68394F63536}"/>
    <dgm:cxn modelId="{ECDAC3D2-276A-4C63-A41C-8A4CB4E76D89}" type="presOf" srcId="{6A750150-215D-456F-A9F4-AFF5E6F6EA3E}" destId="{DE06D7E5-0361-44FA-A161-AA51E271376F}" srcOrd="0" destOrd="0" presId="urn:microsoft.com/office/officeart/2005/8/layout/process4"/>
    <dgm:cxn modelId="{BFE933D7-737C-4094-91AC-36379A47DC2A}" type="presOf" srcId="{299C8B1E-2F69-4695-8D2E-AC4316F23BA7}" destId="{1B0E8834-57E2-4BEE-A840-303F47BCFC0C}" srcOrd="1" destOrd="0" presId="urn:microsoft.com/office/officeart/2005/8/layout/process4"/>
    <dgm:cxn modelId="{F3E255EE-CBC5-4F4D-881C-44C386789C9B}" srcId="{5D7836C2-84EF-4B8F-BE88-2E7D6382CF69}" destId="{32F10E6C-E88F-44B7-9BE4-F8E1441F93F7}" srcOrd="1" destOrd="0" parTransId="{B4CD2B5E-B583-445B-9077-EFA5DC8E8510}" sibTransId="{5D15F218-17AD-4337-A678-647B834368A4}"/>
    <dgm:cxn modelId="{6CF89C11-463D-4D03-8139-ED369C8DCAAA}" type="presParOf" srcId="{92B5428C-72E4-44CB-BC81-B1CA98591127}" destId="{B4300E3A-86AF-43EB-A248-E6DF029310AB}" srcOrd="0" destOrd="0" presId="urn:microsoft.com/office/officeart/2005/8/layout/process4"/>
    <dgm:cxn modelId="{6F706BD9-4E93-41F0-87E3-CBF4EAB3D82D}" type="presParOf" srcId="{B4300E3A-86AF-43EB-A248-E6DF029310AB}" destId="{DF35FA5F-5066-4ABB-89D8-005DCB6925ED}" srcOrd="0" destOrd="0" presId="urn:microsoft.com/office/officeart/2005/8/layout/process4"/>
    <dgm:cxn modelId="{C49C5970-E9E1-450F-85E0-717C388F6DBE}" type="presParOf" srcId="{B4300E3A-86AF-43EB-A248-E6DF029310AB}" destId="{1EE11E50-87C2-45E8-8445-5BC254B11B26}" srcOrd="1" destOrd="0" presId="urn:microsoft.com/office/officeart/2005/8/layout/process4"/>
    <dgm:cxn modelId="{CF4F1E06-2F2E-4D3B-808E-33EB63608E20}" type="presParOf" srcId="{B4300E3A-86AF-43EB-A248-E6DF029310AB}" destId="{11261C73-3387-4F83-9159-430891825469}" srcOrd="2" destOrd="0" presId="urn:microsoft.com/office/officeart/2005/8/layout/process4"/>
    <dgm:cxn modelId="{B3F16B21-CF48-48EF-BA7D-DBF8D32049D9}" type="presParOf" srcId="{11261C73-3387-4F83-9159-430891825469}" destId="{A763403C-0B5A-47CC-B86D-8C709E70830F}" srcOrd="0" destOrd="0" presId="urn:microsoft.com/office/officeart/2005/8/layout/process4"/>
    <dgm:cxn modelId="{30398DB1-7978-4880-B9C0-10DE87894DF8}" type="presParOf" srcId="{11261C73-3387-4F83-9159-430891825469}" destId="{9180C785-85DE-4AFC-936B-9E7146F3E8AA}" srcOrd="1" destOrd="0" presId="urn:microsoft.com/office/officeart/2005/8/layout/process4"/>
    <dgm:cxn modelId="{68199562-F0AF-4D7C-A96A-28A90AA585EF}" type="presParOf" srcId="{11261C73-3387-4F83-9159-430891825469}" destId="{291ACF00-B6B1-40CA-8D97-0ED860F81AE0}" srcOrd="2" destOrd="0" presId="urn:microsoft.com/office/officeart/2005/8/layout/process4"/>
    <dgm:cxn modelId="{B72353A9-5040-49ED-88C1-301DE926A906}" type="presParOf" srcId="{92B5428C-72E4-44CB-BC81-B1CA98591127}" destId="{F1A126FD-F8FB-4914-B113-9A4678CA05C0}" srcOrd="1" destOrd="0" presId="urn:microsoft.com/office/officeart/2005/8/layout/process4"/>
    <dgm:cxn modelId="{D15654CA-8070-4FFB-8D1A-054AC4A5A750}" type="presParOf" srcId="{92B5428C-72E4-44CB-BC81-B1CA98591127}" destId="{0A3AD48F-8323-4E1E-ABD4-56BE9A1DCBE7}" srcOrd="2" destOrd="0" presId="urn:microsoft.com/office/officeart/2005/8/layout/process4"/>
    <dgm:cxn modelId="{C9BA6B49-F271-4DCB-B41C-84EEB603F45C}" type="presParOf" srcId="{0A3AD48F-8323-4E1E-ABD4-56BE9A1DCBE7}" destId="{D9D0582E-1FFA-40BD-90B0-3C87A4439267}" srcOrd="0" destOrd="0" presId="urn:microsoft.com/office/officeart/2005/8/layout/process4"/>
    <dgm:cxn modelId="{B33620D5-25B5-4949-8844-46C561ED1F52}" type="presParOf" srcId="{0A3AD48F-8323-4E1E-ABD4-56BE9A1DCBE7}" destId="{1B0E8834-57E2-4BEE-A840-303F47BCFC0C}" srcOrd="1" destOrd="0" presId="urn:microsoft.com/office/officeart/2005/8/layout/process4"/>
    <dgm:cxn modelId="{CDBEECC8-AD1B-492A-A342-F3EEFC3EBC1B}" type="presParOf" srcId="{0A3AD48F-8323-4E1E-ABD4-56BE9A1DCBE7}" destId="{413E1379-24DC-43F9-AACF-BC45F3174F1B}" srcOrd="2" destOrd="0" presId="urn:microsoft.com/office/officeart/2005/8/layout/process4"/>
    <dgm:cxn modelId="{DEB3D7D6-7BE4-4C79-A77F-4F5AD530A5E4}" type="presParOf" srcId="{413E1379-24DC-43F9-AACF-BC45F3174F1B}" destId="{16D02066-C2A3-434A-84E2-D6CEF75F97FA}" srcOrd="0" destOrd="0" presId="urn:microsoft.com/office/officeart/2005/8/layout/process4"/>
    <dgm:cxn modelId="{C3E8B496-81CE-4DF2-800C-F50EFB3C0230}" type="presParOf" srcId="{413E1379-24DC-43F9-AACF-BC45F3174F1B}" destId="{24F0842D-D254-4674-83A8-7707EA17551B}" srcOrd="1" destOrd="0" presId="urn:microsoft.com/office/officeart/2005/8/layout/process4"/>
    <dgm:cxn modelId="{97B8B09E-C18C-4CB6-81FE-78DC6DB4C096}" type="presParOf" srcId="{413E1379-24DC-43F9-AACF-BC45F3174F1B}" destId="{DE06D7E5-0361-44FA-A161-AA51E271376F}" srcOrd="2" destOrd="0" presId="urn:microsoft.com/office/officeart/2005/8/layout/process4"/>
    <dgm:cxn modelId="{39A460A7-A9B3-48D3-A911-E1BA3500AF78}" type="presParOf" srcId="{92B5428C-72E4-44CB-BC81-B1CA98591127}" destId="{0DFD3EDC-A33C-4BC9-B72B-CE7AC52C63D8}" srcOrd="3" destOrd="0" presId="urn:microsoft.com/office/officeart/2005/8/layout/process4"/>
    <dgm:cxn modelId="{A9C56292-A5C5-4605-AFE9-04FD3AC1E463}" type="presParOf" srcId="{92B5428C-72E4-44CB-BC81-B1CA98591127}" destId="{08D147B0-3D94-4BCA-92DF-EAF4ADDC2704}" srcOrd="4" destOrd="0" presId="urn:microsoft.com/office/officeart/2005/8/layout/process4"/>
    <dgm:cxn modelId="{964FA8FC-FD29-48E1-ABD5-771735BDF2ED}" type="presParOf" srcId="{08D147B0-3D94-4BCA-92DF-EAF4ADDC2704}" destId="{E593FD04-8B23-46AC-8B54-D8241BE57213}" srcOrd="0" destOrd="0" presId="urn:microsoft.com/office/officeart/2005/8/layout/process4"/>
    <dgm:cxn modelId="{3967BED1-CD5C-4798-BC0D-55A7C3DE872D}" type="presParOf" srcId="{08D147B0-3D94-4BCA-92DF-EAF4ADDC2704}" destId="{D7A4A7E1-A472-403A-9730-A5E746E4F7C3}" srcOrd="1" destOrd="0" presId="urn:microsoft.com/office/officeart/2005/8/layout/process4"/>
    <dgm:cxn modelId="{84D2C60A-41AF-470A-B124-9564AAC0DB13}" type="presParOf" srcId="{08D147B0-3D94-4BCA-92DF-EAF4ADDC2704}" destId="{0219E98E-AF20-461D-BD66-100C246F16F8}" srcOrd="2" destOrd="0" presId="urn:microsoft.com/office/officeart/2005/8/layout/process4"/>
    <dgm:cxn modelId="{CDF24962-9A28-4013-8570-5BA4882DD562}" type="presParOf" srcId="{0219E98E-AF20-461D-BD66-100C246F16F8}" destId="{645B8873-EF29-4613-A865-29120E4C8D87}" srcOrd="0" destOrd="0" presId="urn:microsoft.com/office/officeart/2005/8/layout/process4"/>
    <dgm:cxn modelId="{B998D962-10B0-43A0-B4DF-D204983EE6BA}" type="presParOf" srcId="{0219E98E-AF20-461D-BD66-100C246F16F8}" destId="{53E249B8-E591-46CF-BB0E-DE03154BAA63}" srcOrd="1" destOrd="0" presId="urn:microsoft.com/office/officeart/2005/8/layout/process4"/>
    <dgm:cxn modelId="{7DD9FC9E-D667-41EB-9A14-FDE2BEA22F60}" type="presParOf" srcId="{0219E98E-AF20-461D-BD66-100C246F16F8}" destId="{8D4C6B60-E45B-4FA7-A9FD-3CF2D76E22E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B3572-646E-4EE6-A15A-401C442B9EF5}"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6DA76225-4BD6-4650-A1A2-424BCDF6D930}">
      <dgm:prSet phldrT="[Text]"/>
      <dgm:spPr>
        <a:solidFill>
          <a:schemeClr val="accent3">
            <a:lumMod val="20000"/>
            <a:lumOff val="80000"/>
            <a:alpha val="90000"/>
          </a:schemeClr>
        </a:solidFill>
      </dgm:spPr>
      <dgm:t>
        <a:bodyPr/>
        <a:lstStyle/>
        <a:p>
          <a:r>
            <a:rPr lang="en-US" dirty="0"/>
            <a:t>Stress Managing Strategies</a:t>
          </a:r>
        </a:p>
      </dgm:t>
    </dgm:pt>
    <dgm:pt modelId="{214FC422-BDBC-41C1-A2D5-9D215FF56DF4}" type="parTrans" cxnId="{AADA4626-B36B-48FA-A855-33EF9F66B974}">
      <dgm:prSet/>
      <dgm:spPr/>
      <dgm:t>
        <a:bodyPr/>
        <a:lstStyle/>
        <a:p>
          <a:endParaRPr lang="en-US"/>
        </a:p>
      </dgm:t>
    </dgm:pt>
    <dgm:pt modelId="{EFE601E3-C823-4B3D-B07A-5A04331FB465}" type="sibTrans" cxnId="{AADA4626-B36B-48FA-A855-33EF9F66B974}">
      <dgm:prSet/>
      <dgm:spPr/>
      <dgm:t>
        <a:bodyPr/>
        <a:lstStyle/>
        <a:p>
          <a:endParaRPr lang="en-US"/>
        </a:p>
      </dgm:t>
    </dgm:pt>
    <dgm:pt modelId="{892664EF-403E-4EBB-A139-788779C6A3D1}">
      <dgm:prSet phldrT="[Text]"/>
      <dgm:spPr>
        <a:solidFill>
          <a:schemeClr val="accent3">
            <a:lumMod val="20000"/>
            <a:lumOff val="80000"/>
            <a:alpha val="90000"/>
          </a:schemeClr>
        </a:solidFill>
      </dgm:spPr>
      <dgm:t>
        <a:bodyPr/>
        <a:lstStyle/>
        <a:p>
          <a:r>
            <a:rPr lang="en-US" dirty="0"/>
            <a:t>Change The Situation</a:t>
          </a:r>
        </a:p>
      </dgm:t>
    </dgm:pt>
    <dgm:pt modelId="{38BD8789-8A02-47FD-A793-0ED9DE1DD4BC}" type="parTrans" cxnId="{EB9AF0AC-5B6C-40EC-AD08-DA893B2E2C30}">
      <dgm:prSet/>
      <dgm:spPr/>
      <dgm:t>
        <a:bodyPr/>
        <a:lstStyle/>
        <a:p>
          <a:endParaRPr lang="en-US"/>
        </a:p>
      </dgm:t>
    </dgm:pt>
    <dgm:pt modelId="{94F65571-35D9-4E27-86D3-2562D76C2C1C}" type="sibTrans" cxnId="{EB9AF0AC-5B6C-40EC-AD08-DA893B2E2C30}">
      <dgm:prSet/>
      <dgm:spPr/>
      <dgm:t>
        <a:bodyPr/>
        <a:lstStyle/>
        <a:p>
          <a:endParaRPr lang="en-US"/>
        </a:p>
      </dgm:t>
    </dgm:pt>
    <dgm:pt modelId="{91ED3911-863B-43C9-8F22-08C7CDB0F76C}">
      <dgm:prSet phldrT="[Text]"/>
      <dgm:spPr>
        <a:solidFill>
          <a:schemeClr val="accent3">
            <a:lumMod val="20000"/>
            <a:lumOff val="80000"/>
            <a:alpha val="90000"/>
          </a:schemeClr>
        </a:solidFill>
      </dgm:spPr>
      <dgm:t>
        <a:bodyPr/>
        <a:lstStyle/>
        <a:p>
          <a:r>
            <a:rPr lang="en-US" dirty="0"/>
            <a:t>Change Your Behavior</a:t>
          </a:r>
        </a:p>
      </dgm:t>
    </dgm:pt>
    <dgm:pt modelId="{6FD2051F-4C70-4E7E-B4CF-BD26E1ACB880}" type="parTrans" cxnId="{674C7D45-9384-4AD4-A465-4DC677653D90}">
      <dgm:prSet/>
      <dgm:spPr/>
      <dgm:t>
        <a:bodyPr/>
        <a:lstStyle/>
        <a:p>
          <a:endParaRPr lang="en-US"/>
        </a:p>
      </dgm:t>
    </dgm:pt>
    <dgm:pt modelId="{52B70E6C-A1BC-4DD2-94A2-8D470FC841E3}" type="sibTrans" cxnId="{674C7D45-9384-4AD4-A465-4DC677653D90}">
      <dgm:prSet/>
      <dgm:spPr/>
      <dgm:t>
        <a:bodyPr/>
        <a:lstStyle/>
        <a:p>
          <a:endParaRPr lang="en-US"/>
        </a:p>
      </dgm:t>
    </dgm:pt>
    <dgm:pt modelId="{C4A45079-4EB8-4144-84D0-49CC5E4E514F}">
      <dgm:prSet phldrT="[Text]"/>
      <dgm:spPr>
        <a:solidFill>
          <a:schemeClr val="accent3">
            <a:lumMod val="20000"/>
            <a:lumOff val="80000"/>
            <a:alpha val="90000"/>
          </a:schemeClr>
        </a:solidFill>
      </dgm:spPr>
      <dgm:t>
        <a:bodyPr/>
        <a:lstStyle/>
        <a:p>
          <a:r>
            <a:rPr lang="en-US" dirty="0"/>
            <a:t>Change The Stressor</a:t>
          </a:r>
        </a:p>
      </dgm:t>
    </dgm:pt>
    <dgm:pt modelId="{4C29FDC1-0FD0-48B8-A6D3-06CF2464244E}" type="parTrans" cxnId="{A066C8DF-C115-49A5-BCB9-F1E1091DA92B}">
      <dgm:prSet/>
      <dgm:spPr/>
      <dgm:t>
        <a:bodyPr/>
        <a:lstStyle/>
        <a:p>
          <a:endParaRPr lang="en-US"/>
        </a:p>
      </dgm:t>
    </dgm:pt>
    <dgm:pt modelId="{5B2A59B1-E9A7-4546-83B6-113A78A06EDF}" type="sibTrans" cxnId="{A066C8DF-C115-49A5-BCB9-F1E1091DA92B}">
      <dgm:prSet/>
      <dgm:spPr/>
      <dgm:t>
        <a:bodyPr/>
        <a:lstStyle/>
        <a:p>
          <a:endParaRPr lang="en-US"/>
        </a:p>
      </dgm:t>
    </dgm:pt>
    <dgm:pt modelId="{FFDBCFBA-0E2D-41F8-9E35-480CF260E322}">
      <dgm:prSet phldrT="[Text]"/>
      <dgm:spPr>
        <a:solidFill>
          <a:schemeClr val="accent3">
            <a:lumMod val="20000"/>
            <a:lumOff val="80000"/>
            <a:alpha val="90000"/>
          </a:schemeClr>
        </a:solidFill>
      </dgm:spPr>
      <dgm:t>
        <a:bodyPr/>
        <a:lstStyle/>
        <a:p>
          <a:r>
            <a:rPr lang="en-US" dirty="0"/>
            <a:t>Avoid The Stressor</a:t>
          </a:r>
        </a:p>
      </dgm:t>
    </dgm:pt>
    <dgm:pt modelId="{467E7DB6-FA18-40E8-B2CD-05CC0AF701EB}" type="parTrans" cxnId="{68C4C924-6039-448E-9628-0C619620A336}">
      <dgm:prSet/>
      <dgm:spPr/>
      <dgm:t>
        <a:bodyPr/>
        <a:lstStyle/>
        <a:p>
          <a:endParaRPr lang="en-US"/>
        </a:p>
      </dgm:t>
    </dgm:pt>
    <dgm:pt modelId="{4D6AE5BF-1754-4AAC-A97C-D99E37634FCE}" type="sibTrans" cxnId="{68C4C924-6039-448E-9628-0C619620A336}">
      <dgm:prSet/>
      <dgm:spPr/>
      <dgm:t>
        <a:bodyPr/>
        <a:lstStyle/>
        <a:p>
          <a:endParaRPr lang="en-US"/>
        </a:p>
      </dgm:t>
    </dgm:pt>
    <dgm:pt modelId="{A15313C1-45A3-44AA-BD9F-A96E805C4A65}">
      <dgm:prSet phldrT="[Text]"/>
      <dgm:spPr>
        <a:solidFill>
          <a:schemeClr val="accent3">
            <a:lumMod val="20000"/>
            <a:lumOff val="80000"/>
            <a:alpha val="90000"/>
          </a:schemeClr>
        </a:solidFill>
      </dgm:spPr>
      <dgm:t>
        <a:bodyPr/>
        <a:lstStyle/>
        <a:p>
          <a:r>
            <a:rPr lang="en-US" dirty="0"/>
            <a:t>Accept The stressor</a:t>
          </a:r>
        </a:p>
      </dgm:t>
    </dgm:pt>
    <dgm:pt modelId="{AC13A2DE-00D4-4A0A-8BB5-EDFB2E0F87C5}" type="parTrans" cxnId="{3BE6FCF6-F1A3-43C0-8002-D7D38018E12D}">
      <dgm:prSet/>
      <dgm:spPr/>
      <dgm:t>
        <a:bodyPr/>
        <a:lstStyle/>
        <a:p>
          <a:endParaRPr lang="en-US"/>
        </a:p>
      </dgm:t>
    </dgm:pt>
    <dgm:pt modelId="{32C30057-E4C2-4446-96DF-94B5F25F9E46}" type="sibTrans" cxnId="{3BE6FCF6-F1A3-43C0-8002-D7D38018E12D}">
      <dgm:prSet/>
      <dgm:spPr/>
      <dgm:t>
        <a:bodyPr/>
        <a:lstStyle/>
        <a:p>
          <a:endParaRPr lang="en-US"/>
        </a:p>
      </dgm:t>
    </dgm:pt>
    <dgm:pt modelId="{D420DE0D-F7F3-4A69-9CD5-68E0E0CA3996}">
      <dgm:prSet phldrT="[Text]"/>
      <dgm:spPr>
        <a:solidFill>
          <a:schemeClr val="accent3">
            <a:lumMod val="20000"/>
            <a:lumOff val="80000"/>
            <a:alpha val="90000"/>
          </a:schemeClr>
        </a:solidFill>
      </dgm:spPr>
      <dgm:t>
        <a:bodyPr/>
        <a:lstStyle/>
        <a:p>
          <a:r>
            <a:rPr lang="en-US" dirty="0"/>
            <a:t>Adapt to The Stressor</a:t>
          </a:r>
        </a:p>
      </dgm:t>
    </dgm:pt>
    <dgm:pt modelId="{E223A4A4-BA04-4387-A5DB-2A92017816C8}" type="parTrans" cxnId="{06EE536D-83A6-419D-A842-5CEAA746A342}">
      <dgm:prSet/>
      <dgm:spPr/>
      <dgm:t>
        <a:bodyPr/>
        <a:lstStyle/>
        <a:p>
          <a:endParaRPr lang="en-US"/>
        </a:p>
      </dgm:t>
    </dgm:pt>
    <dgm:pt modelId="{EF53D650-CD90-4802-A13F-6200E93569D3}" type="sibTrans" cxnId="{06EE536D-83A6-419D-A842-5CEAA746A342}">
      <dgm:prSet/>
      <dgm:spPr/>
      <dgm:t>
        <a:bodyPr/>
        <a:lstStyle/>
        <a:p>
          <a:endParaRPr lang="en-US"/>
        </a:p>
      </dgm:t>
    </dgm:pt>
    <dgm:pt modelId="{4B28DB31-2532-4F93-946B-39854327B882}" type="pres">
      <dgm:prSet presAssocID="{2A4B3572-646E-4EE6-A15A-401C442B9EF5}" presName="hierChild1" presStyleCnt="0">
        <dgm:presLayoutVars>
          <dgm:chPref val="1"/>
          <dgm:dir/>
          <dgm:animOne val="branch"/>
          <dgm:animLvl val="lvl"/>
          <dgm:resizeHandles/>
        </dgm:presLayoutVars>
      </dgm:prSet>
      <dgm:spPr/>
    </dgm:pt>
    <dgm:pt modelId="{9E96A08F-ABFA-43BB-B27D-05C266A45841}" type="pres">
      <dgm:prSet presAssocID="{6DA76225-4BD6-4650-A1A2-424BCDF6D930}" presName="hierRoot1" presStyleCnt="0"/>
      <dgm:spPr/>
    </dgm:pt>
    <dgm:pt modelId="{71EFB982-5502-43D1-889E-04B4BB571F0A}" type="pres">
      <dgm:prSet presAssocID="{6DA76225-4BD6-4650-A1A2-424BCDF6D930}" presName="composite" presStyleCnt="0"/>
      <dgm:spPr/>
    </dgm:pt>
    <dgm:pt modelId="{81A33FDE-E495-4584-9576-53267EEF32B5}" type="pres">
      <dgm:prSet presAssocID="{6DA76225-4BD6-4650-A1A2-424BCDF6D930}" presName="background" presStyleLbl="node0" presStyleIdx="0" presStyleCnt="1"/>
      <dgm:spPr/>
    </dgm:pt>
    <dgm:pt modelId="{FAA51BD3-C9BA-476A-B48B-59474A970156}" type="pres">
      <dgm:prSet presAssocID="{6DA76225-4BD6-4650-A1A2-424BCDF6D930}" presName="text" presStyleLbl="fgAcc0" presStyleIdx="0" presStyleCnt="1" custScaleX="166936">
        <dgm:presLayoutVars>
          <dgm:chPref val="3"/>
        </dgm:presLayoutVars>
      </dgm:prSet>
      <dgm:spPr/>
    </dgm:pt>
    <dgm:pt modelId="{6917F67B-C662-4220-AE3D-8B7FD679037C}" type="pres">
      <dgm:prSet presAssocID="{6DA76225-4BD6-4650-A1A2-424BCDF6D930}" presName="hierChild2" presStyleCnt="0"/>
      <dgm:spPr/>
    </dgm:pt>
    <dgm:pt modelId="{DDD1C225-0954-4F65-ACDB-03B05F7DF9E0}" type="pres">
      <dgm:prSet presAssocID="{38BD8789-8A02-47FD-A793-0ED9DE1DD4BC}" presName="Name10" presStyleLbl="parChTrans1D2" presStyleIdx="0" presStyleCnt="2"/>
      <dgm:spPr/>
    </dgm:pt>
    <dgm:pt modelId="{EFC7CAB1-9FF7-4345-8FB5-66DFCA7FE4CC}" type="pres">
      <dgm:prSet presAssocID="{892664EF-403E-4EBB-A139-788779C6A3D1}" presName="hierRoot2" presStyleCnt="0"/>
      <dgm:spPr/>
    </dgm:pt>
    <dgm:pt modelId="{B573A2C6-0D03-4475-9F4D-04CB239120DC}" type="pres">
      <dgm:prSet presAssocID="{892664EF-403E-4EBB-A139-788779C6A3D1}" presName="composite2" presStyleCnt="0"/>
      <dgm:spPr/>
    </dgm:pt>
    <dgm:pt modelId="{60CCCCAD-28EB-4F96-B9D1-E8E072811DE2}" type="pres">
      <dgm:prSet presAssocID="{892664EF-403E-4EBB-A139-788779C6A3D1}" presName="background2" presStyleLbl="node2" presStyleIdx="0" presStyleCnt="2"/>
      <dgm:spPr/>
    </dgm:pt>
    <dgm:pt modelId="{2948903A-7270-4D3A-B41D-FB91A0B99D35}" type="pres">
      <dgm:prSet presAssocID="{892664EF-403E-4EBB-A139-788779C6A3D1}" presName="text2" presStyleLbl="fgAcc2" presStyleIdx="0" presStyleCnt="2" custScaleX="166936">
        <dgm:presLayoutVars>
          <dgm:chPref val="3"/>
        </dgm:presLayoutVars>
      </dgm:prSet>
      <dgm:spPr/>
    </dgm:pt>
    <dgm:pt modelId="{BD2860F6-4714-4E2D-BFF5-140129D48325}" type="pres">
      <dgm:prSet presAssocID="{892664EF-403E-4EBB-A139-788779C6A3D1}" presName="hierChild3" presStyleCnt="0"/>
      <dgm:spPr/>
    </dgm:pt>
    <dgm:pt modelId="{C1A3D22F-ADDF-4043-8D64-69C8E2BCBDA4}" type="pres">
      <dgm:prSet presAssocID="{4C29FDC1-0FD0-48B8-A6D3-06CF2464244E}" presName="Name17" presStyleLbl="parChTrans1D3" presStyleIdx="0" presStyleCnt="4"/>
      <dgm:spPr/>
    </dgm:pt>
    <dgm:pt modelId="{A983D9CA-4A22-41E1-BF8D-F2E2A939A1C2}" type="pres">
      <dgm:prSet presAssocID="{C4A45079-4EB8-4144-84D0-49CC5E4E514F}" presName="hierRoot3" presStyleCnt="0"/>
      <dgm:spPr/>
    </dgm:pt>
    <dgm:pt modelId="{7BF8F842-F410-455D-8F41-9CEBF8039567}" type="pres">
      <dgm:prSet presAssocID="{C4A45079-4EB8-4144-84D0-49CC5E4E514F}" presName="composite3" presStyleCnt="0"/>
      <dgm:spPr/>
    </dgm:pt>
    <dgm:pt modelId="{197F2F0B-C814-4701-BADB-993CF7C6D91B}" type="pres">
      <dgm:prSet presAssocID="{C4A45079-4EB8-4144-84D0-49CC5E4E514F}" presName="background3" presStyleLbl="node3" presStyleIdx="0" presStyleCnt="4"/>
      <dgm:spPr/>
    </dgm:pt>
    <dgm:pt modelId="{9B233854-32AF-448C-AD82-BEE821779205}" type="pres">
      <dgm:prSet presAssocID="{C4A45079-4EB8-4144-84D0-49CC5E4E514F}" presName="text3" presStyleLbl="fgAcc3" presStyleIdx="0" presStyleCnt="4" custScaleX="166936">
        <dgm:presLayoutVars>
          <dgm:chPref val="3"/>
        </dgm:presLayoutVars>
      </dgm:prSet>
      <dgm:spPr/>
    </dgm:pt>
    <dgm:pt modelId="{0A6097F0-631E-40E7-AE6F-2DBDB7EF9B28}" type="pres">
      <dgm:prSet presAssocID="{C4A45079-4EB8-4144-84D0-49CC5E4E514F}" presName="hierChild4" presStyleCnt="0"/>
      <dgm:spPr/>
    </dgm:pt>
    <dgm:pt modelId="{E89AA2B9-D26C-4DFE-AEC9-ABAE9E3C08AA}" type="pres">
      <dgm:prSet presAssocID="{467E7DB6-FA18-40E8-B2CD-05CC0AF701EB}" presName="Name17" presStyleLbl="parChTrans1D3" presStyleIdx="1" presStyleCnt="4"/>
      <dgm:spPr/>
    </dgm:pt>
    <dgm:pt modelId="{A16D161F-F241-4353-9E99-0AA1468A9CC0}" type="pres">
      <dgm:prSet presAssocID="{FFDBCFBA-0E2D-41F8-9E35-480CF260E322}" presName="hierRoot3" presStyleCnt="0"/>
      <dgm:spPr/>
    </dgm:pt>
    <dgm:pt modelId="{970961B4-8F87-4BF1-BE39-ADA683FCFC7F}" type="pres">
      <dgm:prSet presAssocID="{FFDBCFBA-0E2D-41F8-9E35-480CF260E322}" presName="composite3" presStyleCnt="0"/>
      <dgm:spPr/>
    </dgm:pt>
    <dgm:pt modelId="{AD842B6F-B77A-4571-8622-BC929668E4CE}" type="pres">
      <dgm:prSet presAssocID="{FFDBCFBA-0E2D-41F8-9E35-480CF260E322}" presName="background3" presStyleLbl="node3" presStyleIdx="1" presStyleCnt="4"/>
      <dgm:spPr/>
    </dgm:pt>
    <dgm:pt modelId="{DB11DFA8-7121-4E23-A5FC-7E7A9AC4F671}" type="pres">
      <dgm:prSet presAssocID="{FFDBCFBA-0E2D-41F8-9E35-480CF260E322}" presName="text3" presStyleLbl="fgAcc3" presStyleIdx="1" presStyleCnt="4" custScaleX="166936">
        <dgm:presLayoutVars>
          <dgm:chPref val="3"/>
        </dgm:presLayoutVars>
      </dgm:prSet>
      <dgm:spPr/>
    </dgm:pt>
    <dgm:pt modelId="{489F5187-51E9-403F-B47D-5D498B10D3C4}" type="pres">
      <dgm:prSet presAssocID="{FFDBCFBA-0E2D-41F8-9E35-480CF260E322}" presName="hierChild4" presStyleCnt="0"/>
      <dgm:spPr/>
    </dgm:pt>
    <dgm:pt modelId="{649E9DEB-0C5E-4EBE-A5A0-F9C143E0D617}" type="pres">
      <dgm:prSet presAssocID="{6FD2051F-4C70-4E7E-B4CF-BD26E1ACB880}" presName="Name10" presStyleLbl="parChTrans1D2" presStyleIdx="1" presStyleCnt="2"/>
      <dgm:spPr/>
    </dgm:pt>
    <dgm:pt modelId="{5372F70B-FCB6-4721-B8E8-131A9C337591}" type="pres">
      <dgm:prSet presAssocID="{91ED3911-863B-43C9-8F22-08C7CDB0F76C}" presName="hierRoot2" presStyleCnt="0"/>
      <dgm:spPr/>
    </dgm:pt>
    <dgm:pt modelId="{5CE76A10-10A1-43DB-89E1-64C2B70B7940}" type="pres">
      <dgm:prSet presAssocID="{91ED3911-863B-43C9-8F22-08C7CDB0F76C}" presName="composite2" presStyleCnt="0"/>
      <dgm:spPr/>
    </dgm:pt>
    <dgm:pt modelId="{2363403B-971F-4DEC-8290-60430E31F063}" type="pres">
      <dgm:prSet presAssocID="{91ED3911-863B-43C9-8F22-08C7CDB0F76C}" presName="background2" presStyleLbl="node2" presStyleIdx="1" presStyleCnt="2"/>
      <dgm:spPr/>
    </dgm:pt>
    <dgm:pt modelId="{B4A46D1E-697C-4D90-8F48-B14373BB3577}" type="pres">
      <dgm:prSet presAssocID="{91ED3911-863B-43C9-8F22-08C7CDB0F76C}" presName="text2" presStyleLbl="fgAcc2" presStyleIdx="1" presStyleCnt="2" custScaleX="166936">
        <dgm:presLayoutVars>
          <dgm:chPref val="3"/>
        </dgm:presLayoutVars>
      </dgm:prSet>
      <dgm:spPr/>
    </dgm:pt>
    <dgm:pt modelId="{7B614476-5211-499A-9ED4-2283B3C3A473}" type="pres">
      <dgm:prSet presAssocID="{91ED3911-863B-43C9-8F22-08C7CDB0F76C}" presName="hierChild3" presStyleCnt="0"/>
      <dgm:spPr/>
    </dgm:pt>
    <dgm:pt modelId="{2E6A5906-58D1-47E8-B6C3-31A6B3D9A613}" type="pres">
      <dgm:prSet presAssocID="{AC13A2DE-00D4-4A0A-8BB5-EDFB2E0F87C5}" presName="Name17" presStyleLbl="parChTrans1D3" presStyleIdx="2" presStyleCnt="4"/>
      <dgm:spPr/>
    </dgm:pt>
    <dgm:pt modelId="{7237E799-8D3B-4A8A-86F5-31F9C0F7DF66}" type="pres">
      <dgm:prSet presAssocID="{A15313C1-45A3-44AA-BD9F-A96E805C4A65}" presName="hierRoot3" presStyleCnt="0"/>
      <dgm:spPr/>
    </dgm:pt>
    <dgm:pt modelId="{225373DA-8918-462B-981E-7C81801EAD51}" type="pres">
      <dgm:prSet presAssocID="{A15313C1-45A3-44AA-BD9F-A96E805C4A65}" presName="composite3" presStyleCnt="0"/>
      <dgm:spPr/>
    </dgm:pt>
    <dgm:pt modelId="{9A9300B7-E1B1-4A8C-9E9E-6264D9DFE486}" type="pres">
      <dgm:prSet presAssocID="{A15313C1-45A3-44AA-BD9F-A96E805C4A65}" presName="background3" presStyleLbl="node3" presStyleIdx="2" presStyleCnt="4"/>
      <dgm:spPr/>
    </dgm:pt>
    <dgm:pt modelId="{11FC8571-06E7-4DFF-97D6-8F0ABA545213}" type="pres">
      <dgm:prSet presAssocID="{A15313C1-45A3-44AA-BD9F-A96E805C4A65}" presName="text3" presStyleLbl="fgAcc3" presStyleIdx="2" presStyleCnt="4" custScaleX="166936">
        <dgm:presLayoutVars>
          <dgm:chPref val="3"/>
        </dgm:presLayoutVars>
      </dgm:prSet>
      <dgm:spPr/>
    </dgm:pt>
    <dgm:pt modelId="{43138F7E-3164-487A-BD59-1B5EE84EA7BB}" type="pres">
      <dgm:prSet presAssocID="{A15313C1-45A3-44AA-BD9F-A96E805C4A65}" presName="hierChild4" presStyleCnt="0"/>
      <dgm:spPr/>
    </dgm:pt>
    <dgm:pt modelId="{BD8987F1-28B6-4C89-8FC1-599F4CEF3C09}" type="pres">
      <dgm:prSet presAssocID="{E223A4A4-BA04-4387-A5DB-2A92017816C8}" presName="Name17" presStyleLbl="parChTrans1D3" presStyleIdx="3" presStyleCnt="4"/>
      <dgm:spPr/>
    </dgm:pt>
    <dgm:pt modelId="{960A8D62-D935-48AF-A04C-5AD6B9DCC771}" type="pres">
      <dgm:prSet presAssocID="{D420DE0D-F7F3-4A69-9CD5-68E0E0CA3996}" presName="hierRoot3" presStyleCnt="0"/>
      <dgm:spPr/>
    </dgm:pt>
    <dgm:pt modelId="{D76DCB2C-A9F6-4FBC-B0C9-DE42EBC36E10}" type="pres">
      <dgm:prSet presAssocID="{D420DE0D-F7F3-4A69-9CD5-68E0E0CA3996}" presName="composite3" presStyleCnt="0"/>
      <dgm:spPr/>
    </dgm:pt>
    <dgm:pt modelId="{E1A935B6-E2C7-43BB-87AA-2AD2616700B3}" type="pres">
      <dgm:prSet presAssocID="{D420DE0D-F7F3-4A69-9CD5-68E0E0CA3996}" presName="background3" presStyleLbl="node3" presStyleIdx="3" presStyleCnt="4"/>
      <dgm:spPr/>
    </dgm:pt>
    <dgm:pt modelId="{FF7855A9-ECD8-4CF3-9E95-BB8C47392B2E}" type="pres">
      <dgm:prSet presAssocID="{D420DE0D-F7F3-4A69-9CD5-68E0E0CA3996}" presName="text3" presStyleLbl="fgAcc3" presStyleIdx="3" presStyleCnt="4" custScaleX="166936">
        <dgm:presLayoutVars>
          <dgm:chPref val="3"/>
        </dgm:presLayoutVars>
      </dgm:prSet>
      <dgm:spPr/>
    </dgm:pt>
    <dgm:pt modelId="{D824A8AB-E00E-4EF3-8555-28BADB999799}" type="pres">
      <dgm:prSet presAssocID="{D420DE0D-F7F3-4A69-9CD5-68E0E0CA3996}" presName="hierChild4" presStyleCnt="0"/>
      <dgm:spPr/>
    </dgm:pt>
  </dgm:ptLst>
  <dgm:cxnLst>
    <dgm:cxn modelId="{6258BA18-7F70-4339-A0D0-FC8BD93A96AA}" type="presOf" srcId="{892664EF-403E-4EBB-A139-788779C6A3D1}" destId="{2948903A-7270-4D3A-B41D-FB91A0B99D35}" srcOrd="0" destOrd="0" presId="urn:microsoft.com/office/officeart/2005/8/layout/hierarchy1"/>
    <dgm:cxn modelId="{68C4C924-6039-448E-9628-0C619620A336}" srcId="{892664EF-403E-4EBB-A139-788779C6A3D1}" destId="{FFDBCFBA-0E2D-41F8-9E35-480CF260E322}" srcOrd="1" destOrd="0" parTransId="{467E7DB6-FA18-40E8-B2CD-05CC0AF701EB}" sibTransId="{4D6AE5BF-1754-4AAC-A97C-D99E37634FCE}"/>
    <dgm:cxn modelId="{AADA4626-B36B-48FA-A855-33EF9F66B974}" srcId="{2A4B3572-646E-4EE6-A15A-401C442B9EF5}" destId="{6DA76225-4BD6-4650-A1A2-424BCDF6D930}" srcOrd="0" destOrd="0" parTransId="{214FC422-BDBC-41C1-A2D5-9D215FF56DF4}" sibTransId="{EFE601E3-C823-4B3D-B07A-5A04331FB465}"/>
    <dgm:cxn modelId="{50994E2F-9FED-44C3-AD1E-3F8A716C5A2A}" type="presOf" srcId="{D420DE0D-F7F3-4A69-9CD5-68E0E0CA3996}" destId="{FF7855A9-ECD8-4CF3-9E95-BB8C47392B2E}" srcOrd="0" destOrd="0" presId="urn:microsoft.com/office/officeart/2005/8/layout/hierarchy1"/>
    <dgm:cxn modelId="{B3AE7261-FAF9-4F71-93A0-8D812D8442E9}" type="presOf" srcId="{C4A45079-4EB8-4144-84D0-49CC5E4E514F}" destId="{9B233854-32AF-448C-AD82-BEE821779205}" srcOrd="0" destOrd="0" presId="urn:microsoft.com/office/officeart/2005/8/layout/hierarchy1"/>
    <dgm:cxn modelId="{7CDDB664-BF5A-46A4-BF72-57CE1AEFF6D4}" type="presOf" srcId="{E223A4A4-BA04-4387-A5DB-2A92017816C8}" destId="{BD8987F1-28B6-4C89-8FC1-599F4CEF3C09}" srcOrd="0" destOrd="0" presId="urn:microsoft.com/office/officeart/2005/8/layout/hierarchy1"/>
    <dgm:cxn modelId="{674C7D45-9384-4AD4-A465-4DC677653D90}" srcId="{6DA76225-4BD6-4650-A1A2-424BCDF6D930}" destId="{91ED3911-863B-43C9-8F22-08C7CDB0F76C}" srcOrd="1" destOrd="0" parTransId="{6FD2051F-4C70-4E7E-B4CF-BD26E1ACB880}" sibTransId="{52B70E6C-A1BC-4DD2-94A2-8D470FC841E3}"/>
    <dgm:cxn modelId="{BD67C54B-E3BD-4839-A78F-3F06E803408A}" type="presOf" srcId="{6FD2051F-4C70-4E7E-B4CF-BD26E1ACB880}" destId="{649E9DEB-0C5E-4EBE-A5A0-F9C143E0D617}" srcOrd="0" destOrd="0" presId="urn:microsoft.com/office/officeart/2005/8/layout/hierarchy1"/>
    <dgm:cxn modelId="{06EE536D-83A6-419D-A842-5CEAA746A342}" srcId="{91ED3911-863B-43C9-8F22-08C7CDB0F76C}" destId="{D420DE0D-F7F3-4A69-9CD5-68E0E0CA3996}" srcOrd="1" destOrd="0" parTransId="{E223A4A4-BA04-4387-A5DB-2A92017816C8}" sibTransId="{EF53D650-CD90-4802-A13F-6200E93569D3}"/>
    <dgm:cxn modelId="{2A567471-F4CE-4BB2-8B06-598EDAD6A587}" type="presOf" srcId="{2A4B3572-646E-4EE6-A15A-401C442B9EF5}" destId="{4B28DB31-2532-4F93-946B-39854327B882}" srcOrd="0" destOrd="0" presId="urn:microsoft.com/office/officeart/2005/8/layout/hierarchy1"/>
    <dgm:cxn modelId="{84F5905A-39F1-4EEA-823A-C6AB0EF4D1BA}" type="presOf" srcId="{AC13A2DE-00D4-4A0A-8BB5-EDFB2E0F87C5}" destId="{2E6A5906-58D1-47E8-B6C3-31A6B3D9A613}" srcOrd="0" destOrd="0" presId="urn:microsoft.com/office/officeart/2005/8/layout/hierarchy1"/>
    <dgm:cxn modelId="{5C9BC2A3-9D41-4939-9AD5-BC637E6172CB}" type="presOf" srcId="{6DA76225-4BD6-4650-A1A2-424BCDF6D930}" destId="{FAA51BD3-C9BA-476A-B48B-59474A970156}" srcOrd="0" destOrd="0" presId="urn:microsoft.com/office/officeart/2005/8/layout/hierarchy1"/>
    <dgm:cxn modelId="{EB9AF0AC-5B6C-40EC-AD08-DA893B2E2C30}" srcId="{6DA76225-4BD6-4650-A1A2-424BCDF6D930}" destId="{892664EF-403E-4EBB-A139-788779C6A3D1}" srcOrd="0" destOrd="0" parTransId="{38BD8789-8A02-47FD-A793-0ED9DE1DD4BC}" sibTransId="{94F65571-35D9-4E27-86D3-2562D76C2C1C}"/>
    <dgm:cxn modelId="{F24ECEBE-C0CE-411C-AA94-4951E7F5010A}" type="presOf" srcId="{4C29FDC1-0FD0-48B8-A6D3-06CF2464244E}" destId="{C1A3D22F-ADDF-4043-8D64-69C8E2BCBDA4}" srcOrd="0" destOrd="0" presId="urn:microsoft.com/office/officeart/2005/8/layout/hierarchy1"/>
    <dgm:cxn modelId="{2104AFC5-280A-4F23-952D-B57696F2A0A4}" type="presOf" srcId="{A15313C1-45A3-44AA-BD9F-A96E805C4A65}" destId="{11FC8571-06E7-4DFF-97D6-8F0ABA545213}" srcOrd="0" destOrd="0" presId="urn:microsoft.com/office/officeart/2005/8/layout/hierarchy1"/>
    <dgm:cxn modelId="{A066C8DF-C115-49A5-BCB9-F1E1091DA92B}" srcId="{892664EF-403E-4EBB-A139-788779C6A3D1}" destId="{C4A45079-4EB8-4144-84D0-49CC5E4E514F}" srcOrd="0" destOrd="0" parTransId="{4C29FDC1-0FD0-48B8-A6D3-06CF2464244E}" sibTransId="{5B2A59B1-E9A7-4546-83B6-113A78A06EDF}"/>
    <dgm:cxn modelId="{29DCF1E6-F0F7-42B6-92F9-E4E46D8D61EE}" type="presOf" srcId="{91ED3911-863B-43C9-8F22-08C7CDB0F76C}" destId="{B4A46D1E-697C-4D90-8F48-B14373BB3577}" srcOrd="0" destOrd="0" presId="urn:microsoft.com/office/officeart/2005/8/layout/hierarchy1"/>
    <dgm:cxn modelId="{2C9631EC-47F4-4987-B5C5-FE1FD55A4B09}" type="presOf" srcId="{467E7DB6-FA18-40E8-B2CD-05CC0AF701EB}" destId="{E89AA2B9-D26C-4DFE-AEC9-ABAE9E3C08AA}" srcOrd="0" destOrd="0" presId="urn:microsoft.com/office/officeart/2005/8/layout/hierarchy1"/>
    <dgm:cxn modelId="{30440DF3-7DFB-412D-9A09-FC46E89DCF50}" type="presOf" srcId="{38BD8789-8A02-47FD-A793-0ED9DE1DD4BC}" destId="{DDD1C225-0954-4F65-ACDB-03B05F7DF9E0}" srcOrd="0" destOrd="0" presId="urn:microsoft.com/office/officeart/2005/8/layout/hierarchy1"/>
    <dgm:cxn modelId="{3BE6FCF6-F1A3-43C0-8002-D7D38018E12D}" srcId="{91ED3911-863B-43C9-8F22-08C7CDB0F76C}" destId="{A15313C1-45A3-44AA-BD9F-A96E805C4A65}" srcOrd="0" destOrd="0" parTransId="{AC13A2DE-00D4-4A0A-8BB5-EDFB2E0F87C5}" sibTransId="{32C30057-E4C2-4446-96DF-94B5F25F9E46}"/>
    <dgm:cxn modelId="{34BA35FC-C7B9-4928-B07F-2EC54BD95A3B}" type="presOf" srcId="{FFDBCFBA-0E2D-41F8-9E35-480CF260E322}" destId="{DB11DFA8-7121-4E23-A5FC-7E7A9AC4F671}" srcOrd="0" destOrd="0" presId="urn:microsoft.com/office/officeart/2005/8/layout/hierarchy1"/>
    <dgm:cxn modelId="{B43D0A3E-8A1B-415A-8684-664738A3D75F}" type="presParOf" srcId="{4B28DB31-2532-4F93-946B-39854327B882}" destId="{9E96A08F-ABFA-43BB-B27D-05C266A45841}" srcOrd="0" destOrd="0" presId="urn:microsoft.com/office/officeart/2005/8/layout/hierarchy1"/>
    <dgm:cxn modelId="{C7C22AC8-E314-4BDC-AF48-400E0B370B58}" type="presParOf" srcId="{9E96A08F-ABFA-43BB-B27D-05C266A45841}" destId="{71EFB982-5502-43D1-889E-04B4BB571F0A}" srcOrd="0" destOrd="0" presId="urn:microsoft.com/office/officeart/2005/8/layout/hierarchy1"/>
    <dgm:cxn modelId="{ECAD54F9-2D00-438B-B89F-7F967D8009C5}" type="presParOf" srcId="{71EFB982-5502-43D1-889E-04B4BB571F0A}" destId="{81A33FDE-E495-4584-9576-53267EEF32B5}" srcOrd="0" destOrd="0" presId="urn:microsoft.com/office/officeart/2005/8/layout/hierarchy1"/>
    <dgm:cxn modelId="{F693906B-2823-4D0D-B16A-928D7EB573C2}" type="presParOf" srcId="{71EFB982-5502-43D1-889E-04B4BB571F0A}" destId="{FAA51BD3-C9BA-476A-B48B-59474A970156}" srcOrd="1" destOrd="0" presId="urn:microsoft.com/office/officeart/2005/8/layout/hierarchy1"/>
    <dgm:cxn modelId="{481E07E4-C835-4887-8464-09A0D1889C23}" type="presParOf" srcId="{9E96A08F-ABFA-43BB-B27D-05C266A45841}" destId="{6917F67B-C662-4220-AE3D-8B7FD679037C}" srcOrd="1" destOrd="0" presId="urn:microsoft.com/office/officeart/2005/8/layout/hierarchy1"/>
    <dgm:cxn modelId="{0DB4523E-AE20-4DA3-888B-DEA6C7F4C964}" type="presParOf" srcId="{6917F67B-C662-4220-AE3D-8B7FD679037C}" destId="{DDD1C225-0954-4F65-ACDB-03B05F7DF9E0}" srcOrd="0" destOrd="0" presId="urn:microsoft.com/office/officeart/2005/8/layout/hierarchy1"/>
    <dgm:cxn modelId="{5040B827-96E8-48A6-972E-289F8C75D949}" type="presParOf" srcId="{6917F67B-C662-4220-AE3D-8B7FD679037C}" destId="{EFC7CAB1-9FF7-4345-8FB5-66DFCA7FE4CC}" srcOrd="1" destOrd="0" presId="urn:microsoft.com/office/officeart/2005/8/layout/hierarchy1"/>
    <dgm:cxn modelId="{C239CA95-2722-480D-9957-7875806A03DA}" type="presParOf" srcId="{EFC7CAB1-9FF7-4345-8FB5-66DFCA7FE4CC}" destId="{B573A2C6-0D03-4475-9F4D-04CB239120DC}" srcOrd="0" destOrd="0" presId="urn:microsoft.com/office/officeart/2005/8/layout/hierarchy1"/>
    <dgm:cxn modelId="{CCA712C2-54EB-47A8-ADF5-FE23599C4296}" type="presParOf" srcId="{B573A2C6-0D03-4475-9F4D-04CB239120DC}" destId="{60CCCCAD-28EB-4F96-B9D1-E8E072811DE2}" srcOrd="0" destOrd="0" presId="urn:microsoft.com/office/officeart/2005/8/layout/hierarchy1"/>
    <dgm:cxn modelId="{BB4AEB9B-614B-482D-99FC-7AD714A07CA4}" type="presParOf" srcId="{B573A2C6-0D03-4475-9F4D-04CB239120DC}" destId="{2948903A-7270-4D3A-B41D-FB91A0B99D35}" srcOrd="1" destOrd="0" presId="urn:microsoft.com/office/officeart/2005/8/layout/hierarchy1"/>
    <dgm:cxn modelId="{1A0B1E35-26D0-4684-9374-AF7F5E91458F}" type="presParOf" srcId="{EFC7CAB1-9FF7-4345-8FB5-66DFCA7FE4CC}" destId="{BD2860F6-4714-4E2D-BFF5-140129D48325}" srcOrd="1" destOrd="0" presId="urn:microsoft.com/office/officeart/2005/8/layout/hierarchy1"/>
    <dgm:cxn modelId="{17D43582-AF44-465E-B1CD-5BDC981991E2}" type="presParOf" srcId="{BD2860F6-4714-4E2D-BFF5-140129D48325}" destId="{C1A3D22F-ADDF-4043-8D64-69C8E2BCBDA4}" srcOrd="0" destOrd="0" presId="urn:microsoft.com/office/officeart/2005/8/layout/hierarchy1"/>
    <dgm:cxn modelId="{0866F57D-A955-4D73-99A5-A15149D70E3F}" type="presParOf" srcId="{BD2860F6-4714-4E2D-BFF5-140129D48325}" destId="{A983D9CA-4A22-41E1-BF8D-F2E2A939A1C2}" srcOrd="1" destOrd="0" presId="urn:microsoft.com/office/officeart/2005/8/layout/hierarchy1"/>
    <dgm:cxn modelId="{AA21DEAA-2DBB-4D2D-A880-0D00F502212F}" type="presParOf" srcId="{A983D9CA-4A22-41E1-BF8D-F2E2A939A1C2}" destId="{7BF8F842-F410-455D-8F41-9CEBF8039567}" srcOrd="0" destOrd="0" presId="urn:microsoft.com/office/officeart/2005/8/layout/hierarchy1"/>
    <dgm:cxn modelId="{26407C80-F0F9-4DC1-BD9E-A918235D1820}" type="presParOf" srcId="{7BF8F842-F410-455D-8F41-9CEBF8039567}" destId="{197F2F0B-C814-4701-BADB-993CF7C6D91B}" srcOrd="0" destOrd="0" presId="urn:microsoft.com/office/officeart/2005/8/layout/hierarchy1"/>
    <dgm:cxn modelId="{8A4D6768-7C58-4FF8-9A7C-746A128F1F04}" type="presParOf" srcId="{7BF8F842-F410-455D-8F41-9CEBF8039567}" destId="{9B233854-32AF-448C-AD82-BEE821779205}" srcOrd="1" destOrd="0" presId="urn:microsoft.com/office/officeart/2005/8/layout/hierarchy1"/>
    <dgm:cxn modelId="{68AEC474-E390-4682-930B-B3C8C4CAED8B}" type="presParOf" srcId="{A983D9CA-4A22-41E1-BF8D-F2E2A939A1C2}" destId="{0A6097F0-631E-40E7-AE6F-2DBDB7EF9B28}" srcOrd="1" destOrd="0" presId="urn:microsoft.com/office/officeart/2005/8/layout/hierarchy1"/>
    <dgm:cxn modelId="{DD84624F-CB47-401D-AC25-8A3FEEA3B562}" type="presParOf" srcId="{BD2860F6-4714-4E2D-BFF5-140129D48325}" destId="{E89AA2B9-D26C-4DFE-AEC9-ABAE9E3C08AA}" srcOrd="2" destOrd="0" presId="urn:microsoft.com/office/officeart/2005/8/layout/hierarchy1"/>
    <dgm:cxn modelId="{CC2ADA55-2DCC-4D81-B0CF-50E09D321833}" type="presParOf" srcId="{BD2860F6-4714-4E2D-BFF5-140129D48325}" destId="{A16D161F-F241-4353-9E99-0AA1468A9CC0}" srcOrd="3" destOrd="0" presId="urn:microsoft.com/office/officeart/2005/8/layout/hierarchy1"/>
    <dgm:cxn modelId="{4C33F2BC-F272-44C4-AB3B-84493243160B}" type="presParOf" srcId="{A16D161F-F241-4353-9E99-0AA1468A9CC0}" destId="{970961B4-8F87-4BF1-BE39-ADA683FCFC7F}" srcOrd="0" destOrd="0" presId="urn:microsoft.com/office/officeart/2005/8/layout/hierarchy1"/>
    <dgm:cxn modelId="{11478996-2543-462A-9A7B-24A91E47C606}" type="presParOf" srcId="{970961B4-8F87-4BF1-BE39-ADA683FCFC7F}" destId="{AD842B6F-B77A-4571-8622-BC929668E4CE}" srcOrd="0" destOrd="0" presId="urn:microsoft.com/office/officeart/2005/8/layout/hierarchy1"/>
    <dgm:cxn modelId="{CCB31AE6-D2C3-4AA3-89F5-370E91FF1EF4}" type="presParOf" srcId="{970961B4-8F87-4BF1-BE39-ADA683FCFC7F}" destId="{DB11DFA8-7121-4E23-A5FC-7E7A9AC4F671}" srcOrd="1" destOrd="0" presId="urn:microsoft.com/office/officeart/2005/8/layout/hierarchy1"/>
    <dgm:cxn modelId="{3EFBF612-77DE-4855-AA6A-A3EACD78BF75}" type="presParOf" srcId="{A16D161F-F241-4353-9E99-0AA1468A9CC0}" destId="{489F5187-51E9-403F-B47D-5D498B10D3C4}" srcOrd="1" destOrd="0" presId="urn:microsoft.com/office/officeart/2005/8/layout/hierarchy1"/>
    <dgm:cxn modelId="{D73642E5-AA62-4506-8D2E-F4B1EC902EA6}" type="presParOf" srcId="{6917F67B-C662-4220-AE3D-8B7FD679037C}" destId="{649E9DEB-0C5E-4EBE-A5A0-F9C143E0D617}" srcOrd="2" destOrd="0" presId="urn:microsoft.com/office/officeart/2005/8/layout/hierarchy1"/>
    <dgm:cxn modelId="{21B56AAB-4576-4599-94B2-6BB9F24B8C09}" type="presParOf" srcId="{6917F67B-C662-4220-AE3D-8B7FD679037C}" destId="{5372F70B-FCB6-4721-B8E8-131A9C337591}" srcOrd="3" destOrd="0" presId="urn:microsoft.com/office/officeart/2005/8/layout/hierarchy1"/>
    <dgm:cxn modelId="{8E161497-80D7-4CE4-B476-4A33DC8BEDD3}" type="presParOf" srcId="{5372F70B-FCB6-4721-B8E8-131A9C337591}" destId="{5CE76A10-10A1-43DB-89E1-64C2B70B7940}" srcOrd="0" destOrd="0" presId="urn:microsoft.com/office/officeart/2005/8/layout/hierarchy1"/>
    <dgm:cxn modelId="{E920C356-69BB-416C-ADE0-E02356397672}" type="presParOf" srcId="{5CE76A10-10A1-43DB-89E1-64C2B70B7940}" destId="{2363403B-971F-4DEC-8290-60430E31F063}" srcOrd="0" destOrd="0" presId="urn:microsoft.com/office/officeart/2005/8/layout/hierarchy1"/>
    <dgm:cxn modelId="{311D77C9-4AF0-4C25-84D6-E3607DF17B58}" type="presParOf" srcId="{5CE76A10-10A1-43DB-89E1-64C2B70B7940}" destId="{B4A46D1E-697C-4D90-8F48-B14373BB3577}" srcOrd="1" destOrd="0" presId="urn:microsoft.com/office/officeart/2005/8/layout/hierarchy1"/>
    <dgm:cxn modelId="{1D7FC3F7-8A25-43C9-9D61-BAAB3D580338}" type="presParOf" srcId="{5372F70B-FCB6-4721-B8E8-131A9C337591}" destId="{7B614476-5211-499A-9ED4-2283B3C3A473}" srcOrd="1" destOrd="0" presId="urn:microsoft.com/office/officeart/2005/8/layout/hierarchy1"/>
    <dgm:cxn modelId="{967C0F84-F193-4B84-982E-692FF3123D20}" type="presParOf" srcId="{7B614476-5211-499A-9ED4-2283B3C3A473}" destId="{2E6A5906-58D1-47E8-B6C3-31A6B3D9A613}" srcOrd="0" destOrd="0" presId="urn:microsoft.com/office/officeart/2005/8/layout/hierarchy1"/>
    <dgm:cxn modelId="{AE6B13D9-CBE8-4302-B232-A32FECD02BE7}" type="presParOf" srcId="{7B614476-5211-499A-9ED4-2283B3C3A473}" destId="{7237E799-8D3B-4A8A-86F5-31F9C0F7DF66}" srcOrd="1" destOrd="0" presId="urn:microsoft.com/office/officeart/2005/8/layout/hierarchy1"/>
    <dgm:cxn modelId="{F57C8BBE-DCB9-4007-891D-7A76FDB7932F}" type="presParOf" srcId="{7237E799-8D3B-4A8A-86F5-31F9C0F7DF66}" destId="{225373DA-8918-462B-981E-7C81801EAD51}" srcOrd="0" destOrd="0" presId="urn:microsoft.com/office/officeart/2005/8/layout/hierarchy1"/>
    <dgm:cxn modelId="{7D276361-606A-45A2-8831-7575A2D122A5}" type="presParOf" srcId="{225373DA-8918-462B-981E-7C81801EAD51}" destId="{9A9300B7-E1B1-4A8C-9E9E-6264D9DFE486}" srcOrd="0" destOrd="0" presId="urn:microsoft.com/office/officeart/2005/8/layout/hierarchy1"/>
    <dgm:cxn modelId="{388397B1-AF2E-4D13-83C2-24126C152369}" type="presParOf" srcId="{225373DA-8918-462B-981E-7C81801EAD51}" destId="{11FC8571-06E7-4DFF-97D6-8F0ABA545213}" srcOrd="1" destOrd="0" presId="urn:microsoft.com/office/officeart/2005/8/layout/hierarchy1"/>
    <dgm:cxn modelId="{BE058D83-6221-4B07-903C-D94FD7D53914}" type="presParOf" srcId="{7237E799-8D3B-4A8A-86F5-31F9C0F7DF66}" destId="{43138F7E-3164-487A-BD59-1B5EE84EA7BB}" srcOrd="1" destOrd="0" presId="urn:microsoft.com/office/officeart/2005/8/layout/hierarchy1"/>
    <dgm:cxn modelId="{ECC5D857-BC86-4B6E-ABC2-456899C05E43}" type="presParOf" srcId="{7B614476-5211-499A-9ED4-2283B3C3A473}" destId="{BD8987F1-28B6-4C89-8FC1-599F4CEF3C09}" srcOrd="2" destOrd="0" presId="urn:microsoft.com/office/officeart/2005/8/layout/hierarchy1"/>
    <dgm:cxn modelId="{DB23DE39-1225-40EF-A0BA-3D4A3FCC8957}" type="presParOf" srcId="{7B614476-5211-499A-9ED4-2283B3C3A473}" destId="{960A8D62-D935-48AF-A04C-5AD6B9DCC771}" srcOrd="3" destOrd="0" presId="urn:microsoft.com/office/officeart/2005/8/layout/hierarchy1"/>
    <dgm:cxn modelId="{2CDBBB3D-4334-4EB1-91E0-8C2070E82C4C}" type="presParOf" srcId="{960A8D62-D935-48AF-A04C-5AD6B9DCC771}" destId="{D76DCB2C-A9F6-4FBC-B0C9-DE42EBC36E10}" srcOrd="0" destOrd="0" presId="urn:microsoft.com/office/officeart/2005/8/layout/hierarchy1"/>
    <dgm:cxn modelId="{3489ABF4-2BF8-42F8-8D86-11A1217AA2C8}" type="presParOf" srcId="{D76DCB2C-A9F6-4FBC-B0C9-DE42EBC36E10}" destId="{E1A935B6-E2C7-43BB-87AA-2AD2616700B3}" srcOrd="0" destOrd="0" presId="urn:microsoft.com/office/officeart/2005/8/layout/hierarchy1"/>
    <dgm:cxn modelId="{36398F01-079B-4EF0-86D8-A9AD356856EB}" type="presParOf" srcId="{D76DCB2C-A9F6-4FBC-B0C9-DE42EBC36E10}" destId="{FF7855A9-ECD8-4CF3-9E95-BB8C47392B2E}" srcOrd="1" destOrd="0" presId="urn:microsoft.com/office/officeart/2005/8/layout/hierarchy1"/>
    <dgm:cxn modelId="{381A1E71-2B21-40B2-86B1-04094AB9D2C1}" type="presParOf" srcId="{960A8D62-D935-48AF-A04C-5AD6B9DCC771}" destId="{D824A8AB-E00E-4EF3-8555-28BADB9997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4B3572-646E-4EE6-A15A-401C442B9EF5}"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6DA76225-4BD6-4650-A1A2-424BCDF6D930}">
      <dgm:prSet phldrT="[Text]" custT="1"/>
      <dgm:spPr>
        <a:solidFill>
          <a:schemeClr val="accent3">
            <a:lumMod val="20000"/>
            <a:lumOff val="80000"/>
            <a:alpha val="90000"/>
          </a:schemeClr>
        </a:solidFill>
      </dgm:spPr>
      <dgm:t>
        <a:bodyPr/>
        <a:lstStyle/>
        <a:p>
          <a:r>
            <a:rPr lang="en-US" sz="1600" dirty="0"/>
            <a:t>Energizing</a:t>
          </a:r>
        </a:p>
      </dgm:t>
    </dgm:pt>
    <dgm:pt modelId="{214FC422-BDBC-41C1-A2D5-9D215FF56DF4}" type="parTrans" cxnId="{AADA4626-B36B-48FA-A855-33EF9F66B974}">
      <dgm:prSet/>
      <dgm:spPr/>
      <dgm:t>
        <a:bodyPr/>
        <a:lstStyle/>
        <a:p>
          <a:endParaRPr lang="en-US" sz="1600"/>
        </a:p>
      </dgm:t>
    </dgm:pt>
    <dgm:pt modelId="{EFE601E3-C823-4B3D-B07A-5A04331FB465}" type="sibTrans" cxnId="{AADA4626-B36B-48FA-A855-33EF9F66B974}">
      <dgm:prSet/>
      <dgm:spPr/>
      <dgm:t>
        <a:bodyPr/>
        <a:lstStyle/>
        <a:p>
          <a:endParaRPr lang="en-US" sz="1600"/>
        </a:p>
      </dgm:t>
    </dgm:pt>
    <dgm:pt modelId="{892664EF-403E-4EBB-A139-788779C6A3D1}">
      <dgm:prSet phldrT="[Text]" custT="1"/>
      <dgm:spPr>
        <a:solidFill>
          <a:schemeClr val="accent3">
            <a:lumMod val="20000"/>
            <a:lumOff val="80000"/>
            <a:alpha val="90000"/>
          </a:schemeClr>
        </a:solidFill>
      </dgm:spPr>
      <dgm:t>
        <a:bodyPr/>
        <a:lstStyle/>
        <a:p>
          <a:r>
            <a:rPr lang="en-US" sz="1600" dirty="0"/>
            <a:t>Reduce Drainers</a:t>
          </a:r>
        </a:p>
      </dgm:t>
    </dgm:pt>
    <dgm:pt modelId="{38BD8789-8A02-47FD-A793-0ED9DE1DD4BC}" type="parTrans" cxnId="{EB9AF0AC-5B6C-40EC-AD08-DA893B2E2C30}">
      <dgm:prSet/>
      <dgm:spPr/>
      <dgm:t>
        <a:bodyPr/>
        <a:lstStyle/>
        <a:p>
          <a:endParaRPr lang="en-US" sz="1600"/>
        </a:p>
      </dgm:t>
    </dgm:pt>
    <dgm:pt modelId="{94F65571-35D9-4E27-86D3-2562D76C2C1C}" type="sibTrans" cxnId="{EB9AF0AC-5B6C-40EC-AD08-DA893B2E2C30}">
      <dgm:prSet/>
      <dgm:spPr/>
      <dgm:t>
        <a:bodyPr/>
        <a:lstStyle/>
        <a:p>
          <a:endParaRPr lang="en-US" sz="1600"/>
        </a:p>
      </dgm:t>
    </dgm:pt>
    <dgm:pt modelId="{91ED3911-863B-43C9-8F22-08C7CDB0F76C}">
      <dgm:prSet phldrT="[Text]" custT="1"/>
      <dgm:spPr>
        <a:solidFill>
          <a:schemeClr val="accent3">
            <a:lumMod val="20000"/>
            <a:lumOff val="80000"/>
            <a:alpha val="90000"/>
          </a:schemeClr>
        </a:solidFill>
      </dgm:spPr>
      <dgm:t>
        <a:bodyPr/>
        <a:lstStyle/>
        <a:p>
          <a:r>
            <a:rPr lang="en-US" sz="1600" dirty="0"/>
            <a:t>Convert Drainers to Energizers</a:t>
          </a:r>
        </a:p>
      </dgm:t>
    </dgm:pt>
    <dgm:pt modelId="{6FD2051F-4C70-4E7E-B4CF-BD26E1ACB880}" type="parTrans" cxnId="{674C7D45-9384-4AD4-A465-4DC677653D90}">
      <dgm:prSet/>
      <dgm:spPr/>
      <dgm:t>
        <a:bodyPr/>
        <a:lstStyle/>
        <a:p>
          <a:endParaRPr lang="en-US" sz="1600"/>
        </a:p>
      </dgm:t>
    </dgm:pt>
    <dgm:pt modelId="{52B70E6C-A1BC-4DD2-94A2-8D470FC841E3}" type="sibTrans" cxnId="{674C7D45-9384-4AD4-A465-4DC677653D90}">
      <dgm:prSet/>
      <dgm:spPr/>
      <dgm:t>
        <a:bodyPr/>
        <a:lstStyle/>
        <a:p>
          <a:endParaRPr lang="en-US" sz="1600"/>
        </a:p>
      </dgm:t>
    </dgm:pt>
    <dgm:pt modelId="{EF9CCA16-CEC3-4ED2-8806-1AD93A32995E}">
      <dgm:prSet phldrT="[Text]" custT="1"/>
      <dgm:spPr>
        <a:solidFill>
          <a:schemeClr val="accent3">
            <a:lumMod val="20000"/>
            <a:lumOff val="80000"/>
            <a:alpha val="90000"/>
          </a:schemeClr>
        </a:solidFill>
      </dgm:spPr>
      <dgm:t>
        <a:bodyPr/>
        <a:lstStyle/>
        <a:p>
          <a:r>
            <a:rPr lang="en-US" sz="1600" dirty="0"/>
            <a:t>Increase Energizers</a:t>
          </a:r>
        </a:p>
      </dgm:t>
    </dgm:pt>
    <dgm:pt modelId="{EEAB41AF-B607-458A-BEA3-0316C70B803D}" type="parTrans" cxnId="{ACB94EDA-6153-4D1A-9775-A4DE34C855FC}">
      <dgm:prSet/>
      <dgm:spPr/>
      <dgm:t>
        <a:bodyPr/>
        <a:lstStyle/>
        <a:p>
          <a:endParaRPr lang="en-US" sz="1600"/>
        </a:p>
      </dgm:t>
    </dgm:pt>
    <dgm:pt modelId="{335AAF62-DFE5-4305-86A4-44C1D846BF3C}" type="sibTrans" cxnId="{ACB94EDA-6153-4D1A-9775-A4DE34C855FC}">
      <dgm:prSet/>
      <dgm:spPr/>
      <dgm:t>
        <a:bodyPr/>
        <a:lstStyle/>
        <a:p>
          <a:endParaRPr lang="en-US" sz="1600"/>
        </a:p>
      </dgm:t>
    </dgm:pt>
    <dgm:pt modelId="{4B28DB31-2532-4F93-946B-39854327B882}" type="pres">
      <dgm:prSet presAssocID="{2A4B3572-646E-4EE6-A15A-401C442B9EF5}" presName="hierChild1" presStyleCnt="0">
        <dgm:presLayoutVars>
          <dgm:chPref val="1"/>
          <dgm:dir/>
          <dgm:animOne val="branch"/>
          <dgm:animLvl val="lvl"/>
          <dgm:resizeHandles/>
        </dgm:presLayoutVars>
      </dgm:prSet>
      <dgm:spPr/>
    </dgm:pt>
    <dgm:pt modelId="{9E96A08F-ABFA-43BB-B27D-05C266A45841}" type="pres">
      <dgm:prSet presAssocID="{6DA76225-4BD6-4650-A1A2-424BCDF6D930}" presName="hierRoot1" presStyleCnt="0"/>
      <dgm:spPr/>
    </dgm:pt>
    <dgm:pt modelId="{71EFB982-5502-43D1-889E-04B4BB571F0A}" type="pres">
      <dgm:prSet presAssocID="{6DA76225-4BD6-4650-A1A2-424BCDF6D930}" presName="composite" presStyleCnt="0"/>
      <dgm:spPr/>
    </dgm:pt>
    <dgm:pt modelId="{81A33FDE-E495-4584-9576-53267EEF32B5}" type="pres">
      <dgm:prSet presAssocID="{6DA76225-4BD6-4650-A1A2-424BCDF6D930}" presName="background" presStyleLbl="node0" presStyleIdx="0" presStyleCnt="1"/>
      <dgm:spPr/>
    </dgm:pt>
    <dgm:pt modelId="{FAA51BD3-C9BA-476A-B48B-59474A970156}" type="pres">
      <dgm:prSet presAssocID="{6DA76225-4BD6-4650-A1A2-424BCDF6D930}" presName="text" presStyleLbl="fgAcc0" presStyleIdx="0" presStyleCnt="1" custScaleX="166936" custScaleY="37729" custLinFactNeighborX="3958" custLinFactNeighborY="-631">
        <dgm:presLayoutVars>
          <dgm:chPref val="3"/>
        </dgm:presLayoutVars>
      </dgm:prSet>
      <dgm:spPr/>
    </dgm:pt>
    <dgm:pt modelId="{6917F67B-C662-4220-AE3D-8B7FD679037C}" type="pres">
      <dgm:prSet presAssocID="{6DA76225-4BD6-4650-A1A2-424BCDF6D930}" presName="hierChild2" presStyleCnt="0"/>
      <dgm:spPr/>
    </dgm:pt>
    <dgm:pt modelId="{DDD1C225-0954-4F65-ACDB-03B05F7DF9E0}" type="pres">
      <dgm:prSet presAssocID="{38BD8789-8A02-47FD-A793-0ED9DE1DD4BC}" presName="Name10" presStyleLbl="parChTrans1D2" presStyleIdx="0" presStyleCnt="3"/>
      <dgm:spPr/>
    </dgm:pt>
    <dgm:pt modelId="{EFC7CAB1-9FF7-4345-8FB5-66DFCA7FE4CC}" type="pres">
      <dgm:prSet presAssocID="{892664EF-403E-4EBB-A139-788779C6A3D1}" presName="hierRoot2" presStyleCnt="0"/>
      <dgm:spPr/>
    </dgm:pt>
    <dgm:pt modelId="{B573A2C6-0D03-4475-9F4D-04CB239120DC}" type="pres">
      <dgm:prSet presAssocID="{892664EF-403E-4EBB-A139-788779C6A3D1}" presName="composite2" presStyleCnt="0"/>
      <dgm:spPr/>
    </dgm:pt>
    <dgm:pt modelId="{60CCCCAD-28EB-4F96-B9D1-E8E072811DE2}" type="pres">
      <dgm:prSet presAssocID="{892664EF-403E-4EBB-A139-788779C6A3D1}" presName="background2" presStyleLbl="node2" presStyleIdx="0" presStyleCnt="3"/>
      <dgm:spPr/>
    </dgm:pt>
    <dgm:pt modelId="{2948903A-7270-4D3A-B41D-FB91A0B99D35}" type="pres">
      <dgm:prSet presAssocID="{892664EF-403E-4EBB-A139-788779C6A3D1}" presName="text2" presStyleLbl="fgAcc2" presStyleIdx="0" presStyleCnt="3" custScaleX="220417" custScaleY="37729" custLinFactX="-62493" custLinFactNeighborX="-100000">
        <dgm:presLayoutVars>
          <dgm:chPref val="3"/>
        </dgm:presLayoutVars>
      </dgm:prSet>
      <dgm:spPr/>
    </dgm:pt>
    <dgm:pt modelId="{BD2860F6-4714-4E2D-BFF5-140129D48325}" type="pres">
      <dgm:prSet presAssocID="{892664EF-403E-4EBB-A139-788779C6A3D1}" presName="hierChild3" presStyleCnt="0"/>
      <dgm:spPr/>
    </dgm:pt>
    <dgm:pt modelId="{649E9DEB-0C5E-4EBE-A5A0-F9C143E0D617}" type="pres">
      <dgm:prSet presAssocID="{6FD2051F-4C70-4E7E-B4CF-BD26E1ACB880}" presName="Name10" presStyleLbl="parChTrans1D2" presStyleIdx="1" presStyleCnt="3"/>
      <dgm:spPr/>
    </dgm:pt>
    <dgm:pt modelId="{5372F70B-FCB6-4721-B8E8-131A9C337591}" type="pres">
      <dgm:prSet presAssocID="{91ED3911-863B-43C9-8F22-08C7CDB0F76C}" presName="hierRoot2" presStyleCnt="0"/>
      <dgm:spPr/>
    </dgm:pt>
    <dgm:pt modelId="{5CE76A10-10A1-43DB-89E1-64C2B70B7940}" type="pres">
      <dgm:prSet presAssocID="{91ED3911-863B-43C9-8F22-08C7CDB0F76C}" presName="composite2" presStyleCnt="0"/>
      <dgm:spPr/>
    </dgm:pt>
    <dgm:pt modelId="{2363403B-971F-4DEC-8290-60430E31F063}" type="pres">
      <dgm:prSet presAssocID="{91ED3911-863B-43C9-8F22-08C7CDB0F76C}" presName="background2" presStyleLbl="node2" presStyleIdx="1" presStyleCnt="3"/>
      <dgm:spPr/>
    </dgm:pt>
    <dgm:pt modelId="{B4A46D1E-697C-4D90-8F48-B14373BB3577}" type="pres">
      <dgm:prSet presAssocID="{91ED3911-863B-43C9-8F22-08C7CDB0F76C}" presName="text2" presStyleLbl="fgAcc2" presStyleIdx="1" presStyleCnt="3" custScaleX="220417" custScaleY="37729">
        <dgm:presLayoutVars>
          <dgm:chPref val="3"/>
        </dgm:presLayoutVars>
      </dgm:prSet>
      <dgm:spPr/>
    </dgm:pt>
    <dgm:pt modelId="{7B614476-5211-499A-9ED4-2283B3C3A473}" type="pres">
      <dgm:prSet presAssocID="{91ED3911-863B-43C9-8F22-08C7CDB0F76C}" presName="hierChild3" presStyleCnt="0"/>
      <dgm:spPr/>
    </dgm:pt>
    <dgm:pt modelId="{28FB6CFC-3048-49CF-864F-D8804606A1B8}" type="pres">
      <dgm:prSet presAssocID="{EEAB41AF-B607-458A-BEA3-0316C70B803D}" presName="Name10" presStyleLbl="parChTrans1D2" presStyleIdx="2" presStyleCnt="3"/>
      <dgm:spPr/>
    </dgm:pt>
    <dgm:pt modelId="{1414A43E-E178-405E-9C09-6B50F289B03D}" type="pres">
      <dgm:prSet presAssocID="{EF9CCA16-CEC3-4ED2-8806-1AD93A32995E}" presName="hierRoot2" presStyleCnt="0"/>
      <dgm:spPr/>
    </dgm:pt>
    <dgm:pt modelId="{88F5D909-6244-4043-B08F-E2E77D04ADD1}" type="pres">
      <dgm:prSet presAssocID="{EF9CCA16-CEC3-4ED2-8806-1AD93A32995E}" presName="composite2" presStyleCnt="0"/>
      <dgm:spPr/>
    </dgm:pt>
    <dgm:pt modelId="{034513CF-E90A-4535-BCC0-99963D8C17C5}" type="pres">
      <dgm:prSet presAssocID="{EF9CCA16-CEC3-4ED2-8806-1AD93A32995E}" presName="background2" presStyleLbl="node2" presStyleIdx="2" presStyleCnt="3"/>
      <dgm:spPr/>
    </dgm:pt>
    <dgm:pt modelId="{CFD2F8A8-BDA2-47E8-A22D-563218E5EA9C}" type="pres">
      <dgm:prSet presAssocID="{EF9CCA16-CEC3-4ED2-8806-1AD93A32995E}" presName="text2" presStyleLbl="fgAcc2" presStyleIdx="2" presStyleCnt="3" custScaleX="212774" custScaleY="37729" custLinFactX="64474" custLinFactNeighborX="100000">
        <dgm:presLayoutVars>
          <dgm:chPref val="3"/>
        </dgm:presLayoutVars>
      </dgm:prSet>
      <dgm:spPr/>
    </dgm:pt>
    <dgm:pt modelId="{B264CACD-2DD3-4401-A30E-CBA855FBE000}" type="pres">
      <dgm:prSet presAssocID="{EF9CCA16-CEC3-4ED2-8806-1AD93A32995E}" presName="hierChild3" presStyleCnt="0"/>
      <dgm:spPr/>
    </dgm:pt>
  </dgm:ptLst>
  <dgm:cxnLst>
    <dgm:cxn modelId="{6258BA18-7F70-4339-A0D0-FC8BD93A96AA}" type="presOf" srcId="{892664EF-403E-4EBB-A139-788779C6A3D1}" destId="{2948903A-7270-4D3A-B41D-FB91A0B99D35}" srcOrd="0" destOrd="0" presId="urn:microsoft.com/office/officeart/2005/8/layout/hierarchy1"/>
    <dgm:cxn modelId="{AADA4626-B36B-48FA-A855-33EF9F66B974}" srcId="{2A4B3572-646E-4EE6-A15A-401C442B9EF5}" destId="{6DA76225-4BD6-4650-A1A2-424BCDF6D930}" srcOrd="0" destOrd="0" parTransId="{214FC422-BDBC-41C1-A2D5-9D215FF56DF4}" sibTransId="{EFE601E3-C823-4B3D-B07A-5A04331FB465}"/>
    <dgm:cxn modelId="{674C7D45-9384-4AD4-A465-4DC677653D90}" srcId="{6DA76225-4BD6-4650-A1A2-424BCDF6D930}" destId="{91ED3911-863B-43C9-8F22-08C7CDB0F76C}" srcOrd="1" destOrd="0" parTransId="{6FD2051F-4C70-4E7E-B4CF-BD26E1ACB880}" sibTransId="{52B70E6C-A1BC-4DD2-94A2-8D470FC841E3}"/>
    <dgm:cxn modelId="{BD67C54B-E3BD-4839-A78F-3F06E803408A}" type="presOf" srcId="{6FD2051F-4C70-4E7E-B4CF-BD26E1ACB880}" destId="{649E9DEB-0C5E-4EBE-A5A0-F9C143E0D617}" srcOrd="0" destOrd="0" presId="urn:microsoft.com/office/officeart/2005/8/layout/hierarchy1"/>
    <dgm:cxn modelId="{2A567471-F4CE-4BB2-8B06-598EDAD6A587}" type="presOf" srcId="{2A4B3572-646E-4EE6-A15A-401C442B9EF5}" destId="{4B28DB31-2532-4F93-946B-39854327B882}" srcOrd="0" destOrd="0" presId="urn:microsoft.com/office/officeart/2005/8/layout/hierarchy1"/>
    <dgm:cxn modelId="{F9D03685-0B49-4FA6-9117-D480FE0B35AF}" type="presOf" srcId="{EEAB41AF-B607-458A-BEA3-0316C70B803D}" destId="{28FB6CFC-3048-49CF-864F-D8804606A1B8}" srcOrd="0" destOrd="0" presId="urn:microsoft.com/office/officeart/2005/8/layout/hierarchy1"/>
    <dgm:cxn modelId="{5C9BC2A3-9D41-4939-9AD5-BC637E6172CB}" type="presOf" srcId="{6DA76225-4BD6-4650-A1A2-424BCDF6D930}" destId="{FAA51BD3-C9BA-476A-B48B-59474A970156}" srcOrd="0" destOrd="0" presId="urn:microsoft.com/office/officeart/2005/8/layout/hierarchy1"/>
    <dgm:cxn modelId="{EB9AF0AC-5B6C-40EC-AD08-DA893B2E2C30}" srcId="{6DA76225-4BD6-4650-A1A2-424BCDF6D930}" destId="{892664EF-403E-4EBB-A139-788779C6A3D1}" srcOrd="0" destOrd="0" parTransId="{38BD8789-8A02-47FD-A793-0ED9DE1DD4BC}" sibTransId="{94F65571-35D9-4E27-86D3-2562D76C2C1C}"/>
    <dgm:cxn modelId="{6B239BD6-1BBC-4AA5-A995-75F678342E3D}" type="presOf" srcId="{EF9CCA16-CEC3-4ED2-8806-1AD93A32995E}" destId="{CFD2F8A8-BDA2-47E8-A22D-563218E5EA9C}" srcOrd="0" destOrd="0" presId="urn:microsoft.com/office/officeart/2005/8/layout/hierarchy1"/>
    <dgm:cxn modelId="{ACB94EDA-6153-4D1A-9775-A4DE34C855FC}" srcId="{6DA76225-4BD6-4650-A1A2-424BCDF6D930}" destId="{EF9CCA16-CEC3-4ED2-8806-1AD93A32995E}" srcOrd="2" destOrd="0" parTransId="{EEAB41AF-B607-458A-BEA3-0316C70B803D}" sibTransId="{335AAF62-DFE5-4305-86A4-44C1D846BF3C}"/>
    <dgm:cxn modelId="{29DCF1E6-F0F7-42B6-92F9-E4E46D8D61EE}" type="presOf" srcId="{91ED3911-863B-43C9-8F22-08C7CDB0F76C}" destId="{B4A46D1E-697C-4D90-8F48-B14373BB3577}" srcOrd="0" destOrd="0" presId="urn:microsoft.com/office/officeart/2005/8/layout/hierarchy1"/>
    <dgm:cxn modelId="{30440DF3-7DFB-412D-9A09-FC46E89DCF50}" type="presOf" srcId="{38BD8789-8A02-47FD-A793-0ED9DE1DD4BC}" destId="{DDD1C225-0954-4F65-ACDB-03B05F7DF9E0}" srcOrd="0" destOrd="0" presId="urn:microsoft.com/office/officeart/2005/8/layout/hierarchy1"/>
    <dgm:cxn modelId="{B43D0A3E-8A1B-415A-8684-664738A3D75F}" type="presParOf" srcId="{4B28DB31-2532-4F93-946B-39854327B882}" destId="{9E96A08F-ABFA-43BB-B27D-05C266A45841}" srcOrd="0" destOrd="0" presId="urn:microsoft.com/office/officeart/2005/8/layout/hierarchy1"/>
    <dgm:cxn modelId="{C7C22AC8-E314-4BDC-AF48-400E0B370B58}" type="presParOf" srcId="{9E96A08F-ABFA-43BB-B27D-05C266A45841}" destId="{71EFB982-5502-43D1-889E-04B4BB571F0A}" srcOrd="0" destOrd="0" presId="urn:microsoft.com/office/officeart/2005/8/layout/hierarchy1"/>
    <dgm:cxn modelId="{ECAD54F9-2D00-438B-B89F-7F967D8009C5}" type="presParOf" srcId="{71EFB982-5502-43D1-889E-04B4BB571F0A}" destId="{81A33FDE-E495-4584-9576-53267EEF32B5}" srcOrd="0" destOrd="0" presId="urn:microsoft.com/office/officeart/2005/8/layout/hierarchy1"/>
    <dgm:cxn modelId="{F693906B-2823-4D0D-B16A-928D7EB573C2}" type="presParOf" srcId="{71EFB982-5502-43D1-889E-04B4BB571F0A}" destId="{FAA51BD3-C9BA-476A-B48B-59474A970156}" srcOrd="1" destOrd="0" presId="urn:microsoft.com/office/officeart/2005/8/layout/hierarchy1"/>
    <dgm:cxn modelId="{481E07E4-C835-4887-8464-09A0D1889C23}" type="presParOf" srcId="{9E96A08F-ABFA-43BB-B27D-05C266A45841}" destId="{6917F67B-C662-4220-AE3D-8B7FD679037C}" srcOrd="1" destOrd="0" presId="urn:microsoft.com/office/officeart/2005/8/layout/hierarchy1"/>
    <dgm:cxn modelId="{0DB4523E-AE20-4DA3-888B-DEA6C7F4C964}" type="presParOf" srcId="{6917F67B-C662-4220-AE3D-8B7FD679037C}" destId="{DDD1C225-0954-4F65-ACDB-03B05F7DF9E0}" srcOrd="0" destOrd="0" presId="urn:microsoft.com/office/officeart/2005/8/layout/hierarchy1"/>
    <dgm:cxn modelId="{5040B827-96E8-48A6-972E-289F8C75D949}" type="presParOf" srcId="{6917F67B-C662-4220-AE3D-8B7FD679037C}" destId="{EFC7CAB1-9FF7-4345-8FB5-66DFCA7FE4CC}" srcOrd="1" destOrd="0" presId="urn:microsoft.com/office/officeart/2005/8/layout/hierarchy1"/>
    <dgm:cxn modelId="{C239CA95-2722-480D-9957-7875806A03DA}" type="presParOf" srcId="{EFC7CAB1-9FF7-4345-8FB5-66DFCA7FE4CC}" destId="{B573A2C6-0D03-4475-9F4D-04CB239120DC}" srcOrd="0" destOrd="0" presId="urn:microsoft.com/office/officeart/2005/8/layout/hierarchy1"/>
    <dgm:cxn modelId="{CCA712C2-54EB-47A8-ADF5-FE23599C4296}" type="presParOf" srcId="{B573A2C6-0D03-4475-9F4D-04CB239120DC}" destId="{60CCCCAD-28EB-4F96-B9D1-E8E072811DE2}" srcOrd="0" destOrd="0" presId="urn:microsoft.com/office/officeart/2005/8/layout/hierarchy1"/>
    <dgm:cxn modelId="{BB4AEB9B-614B-482D-99FC-7AD714A07CA4}" type="presParOf" srcId="{B573A2C6-0D03-4475-9F4D-04CB239120DC}" destId="{2948903A-7270-4D3A-B41D-FB91A0B99D35}" srcOrd="1" destOrd="0" presId="urn:microsoft.com/office/officeart/2005/8/layout/hierarchy1"/>
    <dgm:cxn modelId="{1A0B1E35-26D0-4684-9374-AF7F5E91458F}" type="presParOf" srcId="{EFC7CAB1-9FF7-4345-8FB5-66DFCA7FE4CC}" destId="{BD2860F6-4714-4E2D-BFF5-140129D48325}" srcOrd="1" destOrd="0" presId="urn:microsoft.com/office/officeart/2005/8/layout/hierarchy1"/>
    <dgm:cxn modelId="{D73642E5-AA62-4506-8D2E-F4B1EC902EA6}" type="presParOf" srcId="{6917F67B-C662-4220-AE3D-8B7FD679037C}" destId="{649E9DEB-0C5E-4EBE-A5A0-F9C143E0D617}" srcOrd="2" destOrd="0" presId="urn:microsoft.com/office/officeart/2005/8/layout/hierarchy1"/>
    <dgm:cxn modelId="{21B56AAB-4576-4599-94B2-6BB9F24B8C09}" type="presParOf" srcId="{6917F67B-C662-4220-AE3D-8B7FD679037C}" destId="{5372F70B-FCB6-4721-B8E8-131A9C337591}" srcOrd="3" destOrd="0" presId="urn:microsoft.com/office/officeart/2005/8/layout/hierarchy1"/>
    <dgm:cxn modelId="{8E161497-80D7-4CE4-B476-4A33DC8BEDD3}" type="presParOf" srcId="{5372F70B-FCB6-4721-B8E8-131A9C337591}" destId="{5CE76A10-10A1-43DB-89E1-64C2B70B7940}" srcOrd="0" destOrd="0" presId="urn:microsoft.com/office/officeart/2005/8/layout/hierarchy1"/>
    <dgm:cxn modelId="{E920C356-69BB-416C-ADE0-E02356397672}" type="presParOf" srcId="{5CE76A10-10A1-43DB-89E1-64C2B70B7940}" destId="{2363403B-971F-4DEC-8290-60430E31F063}" srcOrd="0" destOrd="0" presId="urn:microsoft.com/office/officeart/2005/8/layout/hierarchy1"/>
    <dgm:cxn modelId="{311D77C9-4AF0-4C25-84D6-E3607DF17B58}" type="presParOf" srcId="{5CE76A10-10A1-43DB-89E1-64C2B70B7940}" destId="{B4A46D1E-697C-4D90-8F48-B14373BB3577}" srcOrd="1" destOrd="0" presId="urn:microsoft.com/office/officeart/2005/8/layout/hierarchy1"/>
    <dgm:cxn modelId="{1D7FC3F7-8A25-43C9-9D61-BAAB3D580338}" type="presParOf" srcId="{5372F70B-FCB6-4721-B8E8-131A9C337591}" destId="{7B614476-5211-499A-9ED4-2283B3C3A473}" srcOrd="1" destOrd="0" presId="urn:microsoft.com/office/officeart/2005/8/layout/hierarchy1"/>
    <dgm:cxn modelId="{B8B65A56-DC90-4707-A2B4-9F1DDD7D5B1F}" type="presParOf" srcId="{6917F67B-C662-4220-AE3D-8B7FD679037C}" destId="{28FB6CFC-3048-49CF-864F-D8804606A1B8}" srcOrd="4" destOrd="0" presId="urn:microsoft.com/office/officeart/2005/8/layout/hierarchy1"/>
    <dgm:cxn modelId="{C4F56103-0474-4803-99DD-14907C7678B0}" type="presParOf" srcId="{6917F67B-C662-4220-AE3D-8B7FD679037C}" destId="{1414A43E-E178-405E-9C09-6B50F289B03D}" srcOrd="5" destOrd="0" presId="urn:microsoft.com/office/officeart/2005/8/layout/hierarchy1"/>
    <dgm:cxn modelId="{CA53A94D-81EE-4D78-8CD2-35684331CED3}" type="presParOf" srcId="{1414A43E-E178-405E-9C09-6B50F289B03D}" destId="{88F5D909-6244-4043-B08F-E2E77D04ADD1}" srcOrd="0" destOrd="0" presId="urn:microsoft.com/office/officeart/2005/8/layout/hierarchy1"/>
    <dgm:cxn modelId="{2E342087-23FF-49EE-BA2B-B149794677D4}" type="presParOf" srcId="{88F5D909-6244-4043-B08F-E2E77D04ADD1}" destId="{034513CF-E90A-4535-BCC0-99963D8C17C5}" srcOrd="0" destOrd="0" presId="urn:microsoft.com/office/officeart/2005/8/layout/hierarchy1"/>
    <dgm:cxn modelId="{AFD6FAED-8028-4A07-86F8-80B21A835530}" type="presParOf" srcId="{88F5D909-6244-4043-B08F-E2E77D04ADD1}" destId="{CFD2F8A8-BDA2-47E8-A22D-563218E5EA9C}" srcOrd="1" destOrd="0" presId="urn:microsoft.com/office/officeart/2005/8/layout/hierarchy1"/>
    <dgm:cxn modelId="{FEBED78F-A730-4A37-9F35-5084F40E5839}" type="presParOf" srcId="{1414A43E-E178-405E-9C09-6B50F289B03D}" destId="{B264CACD-2DD3-4401-A30E-CBA855FBE00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585EF-6FCB-4ABF-966A-ABF13716EA8F}">
      <dsp:nvSpPr>
        <dsp:cNvPr id="0" name=""/>
        <dsp:cNvSpPr/>
      </dsp:nvSpPr>
      <dsp:spPr>
        <a:xfrm>
          <a:off x="4750761" y="1612"/>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Income</a:t>
          </a:r>
        </a:p>
      </dsp:txBody>
      <dsp:txXfrm>
        <a:off x="4899269" y="150120"/>
        <a:ext cx="717061" cy="717061"/>
      </dsp:txXfrm>
    </dsp:sp>
    <dsp:sp modelId="{D509A297-2F3E-4AD4-9360-463FDF750C2B}">
      <dsp:nvSpPr>
        <dsp:cNvPr id="0" name=""/>
        <dsp:cNvSpPr/>
      </dsp:nvSpPr>
      <dsp:spPr>
        <a:xfrm rot="1542857">
          <a:off x="5801963" y="66439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805961" y="715325"/>
        <a:ext cx="188418" cy="205351"/>
      </dsp:txXfrm>
    </dsp:sp>
    <dsp:sp modelId="{52936EA9-3C20-4DA7-85F9-78D22FDEA55B}">
      <dsp:nvSpPr>
        <dsp:cNvPr id="0" name=""/>
        <dsp:cNvSpPr/>
      </dsp:nvSpPr>
      <dsp:spPr>
        <a:xfrm>
          <a:off x="6121984"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Time</a:t>
          </a:r>
        </a:p>
      </dsp:txBody>
      <dsp:txXfrm>
        <a:off x="6270492" y="810467"/>
        <a:ext cx="717061" cy="717061"/>
      </dsp:txXfrm>
    </dsp:sp>
    <dsp:sp modelId="{40AED1D9-6AD2-498F-9B4A-46FABF51B191}">
      <dsp:nvSpPr>
        <dsp:cNvPr id="0" name=""/>
        <dsp:cNvSpPr/>
      </dsp:nvSpPr>
      <dsp:spPr>
        <a:xfrm rot="4628571">
          <a:off x="6662076" y="1732337"/>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693467" y="1761424"/>
        <a:ext cx="188418" cy="205351"/>
      </dsp:txXfrm>
    </dsp:sp>
    <dsp:sp modelId="{56D78230-B964-49E3-BF08-136F7975B454}">
      <dsp:nvSpPr>
        <dsp:cNvPr id="0" name=""/>
        <dsp:cNvSpPr/>
      </dsp:nvSpPr>
      <dsp:spPr>
        <a:xfrm>
          <a:off x="6460649"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Responsibilities</a:t>
          </a:r>
          <a:endParaRPr lang="en-US" sz="700" kern="1200" baseline="0" dirty="0"/>
        </a:p>
      </dsp:txBody>
      <dsp:txXfrm>
        <a:off x="6609157" y="2294252"/>
        <a:ext cx="717061" cy="717061"/>
      </dsp:txXfrm>
    </dsp:sp>
    <dsp:sp modelId="{8E9D8444-680C-49D1-9F72-819292CEFE1E}">
      <dsp:nvSpPr>
        <dsp:cNvPr id="0" name=""/>
        <dsp:cNvSpPr/>
      </dsp:nvSpPr>
      <dsp:spPr>
        <a:xfrm rot="7714286">
          <a:off x="6363395" y="307065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6428943" y="3107537"/>
        <a:ext cx="188418" cy="205351"/>
      </dsp:txXfrm>
    </dsp:sp>
    <dsp:sp modelId="{F5CDF96C-7DA0-4D27-B471-3E86007E8B41}">
      <dsp:nvSpPr>
        <dsp:cNvPr id="0" name=""/>
        <dsp:cNvSpPr/>
      </dsp:nvSpPr>
      <dsp:spPr>
        <a:xfrm>
          <a:off x="5511732"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baseline="0" dirty="0"/>
            <a:t>Family</a:t>
          </a:r>
        </a:p>
      </dsp:txBody>
      <dsp:txXfrm>
        <a:off x="5660240" y="3484155"/>
        <a:ext cx="717061" cy="717061"/>
      </dsp:txXfrm>
    </dsp:sp>
    <dsp:sp modelId="{227BA0A1-7550-489C-9DB5-0F2AC280CD32}">
      <dsp:nvSpPr>
        <dsp:cNvPr id="0" name=""/>
        <dsp:cNvSpPr/>
      </dsp:nvSpPr>
      <dsp:spPr>
        <a:xfrm rot="10800000">
          <a:off x="5130833" y="367156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211583" y="3740011"/>
        <a:ext cx="188418" cy="205351"/>
      </dsp:txXfrm>
    </dsp:sp>
    <dsp:sp modelId="{CFB96F4F-E59B-4D0F-A103-E48BF8786F62}">
      <dsp:nvSpPr>
        <dsp:cNvPr id="0" name=""/>
        <dsp:cNvSpPr/>
      </dsp:nvSpPr>
      <dsp:spPr>
        <a:xfrm>
          <a:off x="3989789"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baseline="0" dirty="0"/>
            <a:t>Superiors</a:t>
          </a:r>
        </a:p>
      </dsp:txBody>
      <dsp:txXfrm>
        <a:off x="4138297" y="3484155"/>
        <a:ext cx="717061" cy="717061"/>
      </dsp:txXfrm>
    </dsp:sp>
    <dsp:sp modelId="{80B6E9F0-F0D2-4A2B-91F5-D81161CD377C}">
      <dsp:nvSpPr>
        <dsp:cNvPr id="0" name=""/>
        <dsp:cNvSpPr/>
      </dsp:nvSpPr>
      <dsp:spPr>
        <a:xfrm rot="13885714">
          <a:off x="3892535" y="3082565"/>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958083" y="3182581"/>
        <a:ext cx="188418" cy="205351"/>
      </dsp:txXfrm>
    </dsp:sp>
    <dsp:sp modelId="{C640DCC7-B0B9-4900-8757-BBB7166213A1}">
      <dsp:nvSpPr>
        <dsp:cNvPr id="0" name=""/>
        <dsp:cNvSpPr/>
      </dsp:nvSpPr>
      <dsp:spPr>
        <a:xfrm>
          <a:off x="3040873"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baseline="0" dirty="0"/>
            <a:t>Friends</a:t>
          </a:r>
        </a:p>
      </dsp:txBody>
      <dsp:txXfrm>
        <a:off x="3189381" y="2294252"/>
        <a:ext cx="717061" cy="717061"/>
      </dsp:txXfrm>
    </dsp:sp>
    <dsp:sp modelId="{D677E7E7-38C5-409E-B5A3-18FBD1F20F67}">
      <dsp:nvSpPr>
        <dsp:cNvPr id="0" name=""/>
        <dsp:cNvSpPr/>
      </dsp:nvSpPr>
      <dsp:spPr>
        <a:xfrm rot="16971429">
          <a:off x="3580964" y="174719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612355" y="1855004"/>
        <a:ext cx="188418" cy="205351"/>
      </dsp:txXfrm>
    </dsp:sp>
    <dsp:sp modelId="{7B32EA7B-90D7-49EC-AAAD-9275D5057421}">
      <dsp:nvSpPr>
        <dsp:cNvPr id="0" name=""/>
        <dsp:cNvSpPr/>
      </dsp:nvSpPr>
      <dsp:spPr>
        <a:xfrm>
          <a:off x="3379537"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Pessimism</a:t>
          </a:r>
        </a:p>
      </dsp:txBody>
      <dsp:txXfrm>
        <a:off x="3528045" y="810467"/>
        <a:ext cx="717061" cy="717061"/>
      </dsp:txXfrm>
    </dsp:sp>
    <dsp:sp modelId="{BF052253-21FA-45B0-848F-38A1EEEE7E0C}">
      <dsp:nvSpPr>
        <dsp:cNvPr id="0" name=""/>
        <dsp:cNvSpPr/>
      </dsp:nvSpPr>
      <dsp:spPr>
        <a:xfrm rot="20057143">
          <a:off x="4430740" y="671004"/>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34738" y="756972"/>
        <a:ext cx="188418" cy="205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11E50-87C2-45E8-8445-5BC254B11B26}">
      <dsp:nvSpPr>
        <dsp:cNvPr id="0" name=""/>
        <dsp:cNvSpPr/>
      </dsp:nvSpPr>
      <dsp:spPr>
        <a:xfrm>
          <a:off x="0" y="3538192"/>
          <a:ext cx="6942221" cy="1161313"/>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Social Balance</a:t>
          </a:r>
        </a:p>
      </dsp:txBody>
      <dsp:txXfrm>
        <a:off x="0" y="3538192"/>
        <a:ext cx="6942221" cy="627109"/>
      </dsp:txXfrm>
    </dsp:sp>
    <dsp:sp modelId="{A763403C-0B5A-47CC-B86D-8C709E70830F}">
      <dsp:nvSpPr>
        <dsp:cNvPr id="0" name=""/>
        <dsp:cNvSpPr/>
      </dsp:nvSpPr>
      <dsp:spPr>
        <a:xfrm>
          <a:off x="3389" y="4142075"/>
          <a:ext cx="2311813" cy="53420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US" sz="2000" kern="1200" dirty="0"/>
            <a:t>Avoid</a:t>
          </a:r>
          <a:r>
            <a:rPr lang="en-US" sz="2000" kern="1200" baseline="0" dirty="0"/>
            <a:t> Solitude</a:t>
          </a:r>
          <a:endParaRPr lang="en-US" sz="2000" kern="1200" dirty="0"/>
        </a:p>
      </dsp:txBody>
      <dsp:txXfrm>
        <a:off x="3389" y="4142075"/>
        <a:ext cx="2311813" cy="534204"/>
      </dsp:txXfrm>
    </dsp:sp>
    <dsp:sp modelId="{9180C785-85DE-4AFC-936B-9E7146F3E8AA}">
      <dsp:nvSpPr>
        <dsp:cNvPr id="0" name=""/>
        <dsp:cNvSpPr/>
      </dsp:nvSpPr>
      <dsp:spPr>
        <a:xfrm>
          <a:off x="2315203" y="4142075"/>
          <a:ext cx="2311813" cy="53420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Socialize</a:t>
          </a:r>
        </a:p>
      </dsp:txBody>
      <dsp:txXfrm>
        <a:off x="2315203" y="4142075"/>
        <a:ext cx="2311813" cy="534204"/>
      </dsp:txXfrm>
    </dsp:sp>
    <dsp:sp modelId="{291ACF00-B6B1-40CA-8D97-0ED860F81AE0}">
      <dsp:nvSpPr>
        <dsp:cNvPr id="0" name=""/>
        <dsp:cNvSpPr/>
      </dsp:nvSpPr>
      <dsp:spPr>
        <a:xfrm>
          <a:off x="4627017" y="4142075"/>
          <a:ext cx="2311813" cy="53420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Deeds</a:t>
          </a:r>
          <a:endParaRPr lang="en-US" sz="2800" kern="1200" dirty="0"/>
        </a:p>
      </dsp:txBody>
      <dsp:txXfrm>
        <a:off x="4627017" y="4142075"/>
        <a:ext cx="2311813" cy="534204"/>
      </dsp:txXfrm>
    </dsp:sp>
    <dsp:sp modelId="{1B0E8834-57E2-4BEE-A840-303F47BCFC0C}">
      <dsp:nvSpPr>
        <dsp:cNvPr id="0" name=""/>
        <dsp:cNvSpPr/>
      </dsp:nvSpPr>
      <dsp:spPr>
        <a:xfrm rot="10800000">
          <a:off x="0" y="1769511"/>
          <a:ext cx="6942221" cy="1786100"/>
        </a:xfrm>
        <a:prstGeom prst="upArrowCallout">
          <a:avLst/>
        </a:prstGeom>
        <a:solidFill>
          <a:schemeClr val="accent3">
            <a:shade val="50000"/>
            <a:hueOff val="-386678"/>
            <a:satOff val="9153"/>
            <a:lumOff val="29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dirty="0"/>
            <a:t>Psychological Balance</a:t>
          </a:r>
          <a:endParaRPr lang="en-US" sz="2400" kern="1200" dirty="0"/>
        </a:p>
      </dsp:txBody>
      <dsp:txXfrm rot="-10800000">
        <a:off x="0" y="1769511"/>
        <a:ext cx="6942221" cy="626921"/>
      </dsp:txXfrm>
    </dsp:sp>
    <dsp:sp modelId="{16D02066-C2A3-434A-84E2-D6CEF75F97FA}">
      <dsp:nvSpPr>
        <dsp:cNvPr id="0" name=""/>
        <dsp:cNvSpPr/>
      </dsp:nvSpPr>
      <dsp:spPr>
        <a:xfrm>
          <a:off x="3389" y="2396432"/>
          <a:ext cx="2311813" cy="53404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US" sz="2000" kern="1200" dirty="0"/>
            <a:t>Positivity</a:t>
          </a:r>
        </a:p>
      </dsp:txBody>
      <dsp:txXfrm>
        <a:off x="3389" y="2396432"/>
        <a:ext cx="2311813" cy="534044"/>
      </dsp:txXfrm>
    </dsp:sp>
    <dsp:sp modelId="{24F0842D-D254-4674-83A8-7707EA17551B}">
      <dsp:nvSpPr>
        <dsp:cNvPr id="0" name=""/>
        <dsp:cNvSpPr/>
      </dsp:nvSpPr>
      <dsp:spPr>
        <a:xfrm>
          <a:off x="2315203" y="2396432"/>
          <a:ext cx="2311813" cy="53404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US" sz="2000" kern="1200" dirty="0"/>
            <a:t>Personal Goals</a:t>
          </a:r>
        </a:p>
      </dsp:txBody>
      <dsp:txXfrm>
        <a:off x="2315203" y="2396432"/>
        <a:ext cx="2311813" cy="534044"/>
      </dsp:txXfrm>
    </dsp:sp>
    <dsp:sp modelId="{DE06D7E5-0361-44FA-A161-AA51E271376F}">
      <dsp:nvSpPr>
        <dsp:cNvPr id="0" name=""/>
        <dsp:cNvSpPr/>
      </dsp:nvSpPr>
      <dsp:spPr>
        <a:xfrm>
          <a:off x="4627017" y="2396432"/>
          <a:ext cx="2311813" cy="53404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Self Appreciation</a:t>
          </a:r>
        </a:p>
      </dsp:txBody>
      <dsp:txXfrm>
        <a:off x="4627017" y="2396432"/>
        <a:ext cx="2311813" cy="534044"/>
      </dsp:txXfrm>
    </dsp:sp>
    <dsp:sp modelId="{D7A4A7E1-A472-403A-9730-A5E746E4F7C3}">
      <dsp:nvSpPr>
        <dsp:cNvPr id="0" name=""/>
        <dsp:cNvSpPr/>
      </dsp:nvSpPr>
      <dsp:spPr>
        <a:xfrm rot="10800000">
          <a:off x="0" y="830"/>
          <a:ext cx="6942221" cy="1786100"/>
        </a:xfrm>
        <a:prstGeom prst="upArrowCallout">
          <a:avLst/>
        </a:prstGeom>
        <a:solidFill>
          <a:schemeClr val="accent3">
            <a:shade val="50000"/>
            <a:hueOff val="-386678"/>
            <a:satOff val="9153"/>
            <a:lumOff val="29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dirty="0"/>
            <a:t>Physical Balance</a:t>
          </a:r>
          <a:endParaRPr lang="en-US" sz="2400" kern="1200" dirty="0"/>
        </a:p>
      </dsp:txBody>
      <dsp:txXfrm rot="-10800000">
        <a:off x="0" y="830"/>
        <a:ext cx="6942221" cy="626921"/>
      </dsp:txXfrm>
    </dsp:sp>
    <dsp:sp modelId="{645B8873-EF29-4613-A865-29120E4C8D87}">
      <dsp:nvSpPr>
        <dsp:cNvPr id="0" name=""/>
        <dsp:cNvSpPr/>
      </dsp:nvSpPr>
      <dsp:spPr>
        <a:xfrm>
          <a:off x="3389" y="627752"/>
          <a:ext cx="2311813" cy="53404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US" sz="2000" kern="1200" baseline="0" dirty="0"/>
            <a:t>Balance Nutrition</a:t>
          </a:r>
          <a:endParaRPr lang="en-US" sz="2000" kern="1200" dirty="0"/>
        </a:p>
      </dsp:txBody>
      <dsp:txXfrm>
        <a:off x="3389" y="627752"/>
        <a:ext cx="2311813" cy="534044"/>
      </dsp:txXfrm>
    </dsp:sp>
    <dsp:sp modelId="{53E249B8-E591-46CF-BB0E-DE03154BAA63}">
      <dsp:nvSpPr>
        <dsp:cNvPr id="0" name=""/>
        <dsp:cNvSpPr/>
      </dsp:nvSpPr>
      <dsp:spPr>
        <a:xfrm>
          <a:off x="2315203" y="627752"/>
          <a:ext cx="2311813" cy="53404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Balanced Sleep</a:t>
          </a:r>
        </a:p>
      </dsp:txBody>
      <dsp:txXfrm>
        <a:off x="2315203" y="627752"/>
        <a:ext cx="2311813" cy="534044"/>
      </dsp:txXfrm>
    </dsp:sp>
    <dsp:sp modelId="{8D4C6B60-E45B-4FA7-A9FD-3CF2D76E22EF}">
      <dsp:nvSpPr>
        <dsp:cNvPr id="0" name=""/>
        <dsp:cNvSpPr/>
      </dsp:nvSpPr>
      <dsp:spPr>
        <a:xfrm>
          <a:off x="4627017" y="627752"/>
          <a:ext cx="2311813" cy="53404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Regular Exercise</a:t>
          </a:r>
          <a:endParaRPr lang="en-US" sz="2000" kern="1200" dirty="0"/>
        </a:p>
      </dsp:txBody>
      <dsp:txXfrm>
        <a:off x="4627017" y="627752"/>
        <a:ext cx="2311813" cy="534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987F1-28B6-4C89-8FC1-599F4CEF3C09}">
      <dsp:nvSpPr>
        <dsp:cNvPr id="0" name=""/>
        <dsp:cNvSpPr/>
      </dsp:nvSpPr>
      <dsp:spPr>
        <a:xfrm>
          <a:off x="7845568" y="2548778"/>
          <a:ext cx="1333035" cy="409912"/>
        </a:xfrm>
        <a:custGeom>
          <a:avLst/>
          <a:gdLst/>
          <a:ahLst/>
          <a:cxnLst/>
          <a:rect l="0" t="0" r="0" b="0"/>
          <a:pathLst>
            <a:path>
              <a:moveTo>
                <a:pt x="0" y="0"/>
              </a:moveTo>
              <a:lnTo>
                <a:pt x="0" y="279343"/>
              </a:lnTo>
              <a:lnTo>
                <a:pt x="1333035" y="279343"/>
              </a:lnTo>
              <a:lnTo>
                <a:pt x="1333035" y="40991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6A5906-58D1-47E8-B6C3-31A6B3D9A613}">
      <dsp:nvSpPr>
        <dsp:cNvPr id="0" name=""/>
        <dsp:cNvSpPr/>
      </dsp:nvSpPr>
      <dsp:spPr>
        <a:xfrm>
          <a:off x="6512533" y="2548778"/>
          <a:ext cx="1333035" cy="409912"/>
        </a:xfrm>
        <a:custGeom>
          <a:avLst/>
          <a:gdLst/>
          <a:ahLst/>
          <a:cxnLst/>
          <a:rect l="0" t="0" r="0" b="0"/>
          <a:pathLst>
            <a:path>
              <a:moveTo>
                <a:pt x="1333035" y="0"/>
              </a:moveTo>
              <a:lnTo>
                <a:pt x="1333035" y="279343"/>
              </a:lnTo>
              <a:lnTo>
                <a:pt x="0" y="279343"/>
              </a:lnTo>
              <a:lnTo>
                <a:pt x="0" y="40991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9E9DEB-0C5E-4EBE-A5A0-F9C143E0D617}">
      <dsp:nvSpPr>
        <dsp:cNvPr id="0" name=""/>
        <dsp:cNvSpPr/>
      </dsp:nvSpPr>
      <dsp:spPr>
        <a:xfrm>
          <a:off x="5179497" y="1243872"/>
          <a:ext cx="2666070" cy="409912"/>
        </a:xfrm>
        <a:custGeom>
          <a:avLst/>
          <a:gdLst/>
          <a:ahLst/>
          <a:cxnLst/>
          <a:rect l="0" t="0" r="0" b="0"/>
          <a:pathLst>
            <a:path>
              <a:moveTo>
                <a:pt x="0" y="0"/>
              </a:moveTo>
              <a:lnTo>
                <a:pt x="0" y="279343"/>
              </a:lnTo>
              <a:lnTo>
                <a:pt x="2666070" y="279343"/>
              </a:lnTo>
              <a:lnTo>
                <a:pt x="2666070" y="40991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9AA2B9-D26C-4DFE-AEC9-ABAE9E3C08AA}">
      <dsp:nvSpPr>
        <dsp:cNvPr id="0" name=""/>
        <dsp:cNvSpPr/>
      </dsp:nvSpPr>
      <dsp:spPr>
        <a:xfrm>
          <a:off x="2513427" y="2548778"/>
          <a:ext cx="1333035" cy="409912"/>
        </a:xfrm>
        <a:custGeom>
          <a:avLst/>
          <a:gdLst/>
          <a:ahLst/>
          <a:cxnLst/>
          <a:rect l="0" t="0" r="0" b="0"/>
          <a:pathLst>
            <a:path>
              <a:moveTo>
                <a:pt x="0" y="0"/>
              </a:moveTo>
              <a:lnTo>
                <a:pt x="0" y="279343"/>
              </a:lnTo>
              <a:lnTo>
                <a:pt x="1333035" y="279343"/>
              </a:lnTo>
              <a:lnTo>
                <a:pt x="1333035" y="40991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3D22F-ADDF-4043-8D64-69C8E2BCBDA4}">
      <dsp:nvSpPr>
        <dsp:cNvPr id="0" name=""/>
        <dsp:cNvSpPr/>
      </dsp:nvSpPr>
      <dsp:spPr>
        <a:xfrm>
          <a:off x="1180391" y="2548778"/>
          <a:ext cx="1333035" cy="409912"/>
        </a:xfrm>
        <a:custGeom>
          <a:avLst/>
          <a:gdLst/>
          <a:ahLst/>
          <a:cxnLst/>
          <a:rect l="0" t="0" r="0" b="0"/>
          <a:pathLst>
            <a:path>
              <a:moveTo>
                <a:pt x="1333035" y="0"/>
              </a:moveTo>
              <a:lnTo>
                <a:pt x="1333035" y="279343"/>
              </a:lnTo>
              <a:lnTo>
                <a:pt x="0" y="279343"/>
              </a:lnTo>
              <a:lnTo>
                <a:pt x="0" y="40991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1C225-0954-4F65-ACDB-03B05F7DF9E0}">
      <dsp:nvSpPr>
        <dsp:cNvPr id="0" name=""/>
        <dsp:cNvSpPr/>
      </dsp:nvSpPr>
      <dsp:spPr>
        <a:xfrm>
          <a:off x="2513427" y="1243872"/>
          <a:ext cx="2666070" cy="409912"/>
        </a:xfrm>
        <a:custGeom>
          <a:avLst/>
          <a:gdLst/>
          <a:ahLst/>
          <a:cxnLst/>
          <a:rect l="0" t="0" r="0" b="0"/>
          <a:pathLst>
            <a:path>
              <a:moveTo>
                <a:pt x="2666070" y="0"/>
              </a:moveTo>
              <a:lnTo>
                <a:pt x="2666070" y="279343"/>
              </a:lnTo>
              <a:lnTo>
                <a:pt x="0" y="279343"/>
              </a:lnTo>
              <a:lnTo>
                <a:pt x="0" y="40991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33FDE-E495-4584-9576-53267EEF32B5}">
      <dsp:nvSpPr>
        <dsp:cNvPr id="0" name=""/>
        <dsp:cNvSpPr/>
      </dsp:nvSpPr>
      <dsp:spPr>
        <a:xfrm>
          <a:off x="4003066" y="348878"/>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51BD3-C9BA-476A-B48B-59474A970156}">
      <dsp:nvSpPr>
        <dsp:cNvPr id="0" name=""/>
        <dsp:cNvSpPr/>
      </dsp:nvSpPr>
      <dsp:spPr>
        <a:xfrm>
          <a:off x="4159671" y="497652"/>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Stress Managing Strategies</a:t>
          </a:r>
        </a:p>
      </dsp:txBody>
      <dsp:txXfrm>
        <a:off x="4185884" y="523865"/>
        <a:ext cx="2300436" cy="842568"/>
      </dsp:txXfrm>
    </dsp:sp>
    <dsp:sp modelId="{60CCCCAD-28EB-4F96-B9D1-E8E072811DE2}">
      <dsp:nvSpPr>
        <dsp:cNvPr id="0" name=""/>
        <dsp:cNvSpPr/>
      </dsp:nvSpPr>
      <dsp:spPr>
        <a:xfrm>
          <a:off x="1336996" y="1653784"/>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8903A-7270-4D3A-B41D-FB91A0B99D35}">
      <dsp:nvSpPr>
        <dsp:cNvPr id="0" name=""/>
        <dsp:cNvSpPr/>
      </dsp:nvSpPr>
      <dsp:spPr>
        <a:xfrm>
          <a:off x="1493600" y="1802559"/>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Change The Situation</a:t>
          </a:r>
        </a:p>
      </dsp:txBody>
      <dsp:txXfrm>
        <a:off x="1519813" y="1828772"/>
        <a:ext cx="2300436" cy="842568"/>
      </dsp:txXfrm>
    </dsp:sp>
    <dsp:sp modelId="{197F2F0B-C814-4701-BADB-993CF7C6D91B}">
      <dsp:nvSpPr>
        <dsp:cNvPr id="0" name=""/>
        <dsp:cNvSpPr/>
      </dsp:nvSpPr>
      <dsp:spPr>
        <a:xfrm>
          <a:off x="3960" y="2958690"/>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33854-32AF-448C-AD82-BEE821779205}">
      <dsp:nvSpPr>
        <dsp:cNvPr id="0" name=""/>
        <dsp:cNvSpPr/>
      </dsp:nvSpPr>
      <dsp:spPr>
        <a:xfrm>
          <a:off x="160564" y="3107465"/>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Change The Stressor</a:t>
          </a:r>
        </a:p>
      </dsp:txBody>
      <dsp:txXfrm>
        <a:off x="186777" y="3133678"/>
        <a:ext cx="2300436" cy="842568"/>
      </dsp:txXfrm>
    </dsp:sp>
    <dsp:sp modelId="{AD842B6F-B77A-4571-8622-BC929668E4CE}">
      <dsp:nvSpPr>
        <dsp:cNvPr id="0" name=""/>
        <dsp:cNvSpPr/>
      </dsp:nvSpPr>
      <dsp:spPr>
        <a:xfrm>
          <a:off x="2670031" y="2958690"/>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1DFA8-7121-4E23-A5FC-7E7A9AC4F671}">
      <dsp:nvSpPr>
        <dsp:cNvPr id="0" name=""/>
        <dsp:cNvSpPr/>
      </dsp:nvSpPr>
      <dsp:spPr>
        <a:xfrm>
          <a:off x="2826635" y="3107465"/>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Avoid The Stressor</a:t>
          </a:r>
        </a:p>
      </dsp:txBody>
      <dsp:txXfrm>
        <a:off x="2852848" y="3133678"/>
        <a:ext cx="2300436" cy="842568"/>
      </dsp:txXfrm>
    </dsp:sp>
    <dsp:sp modelId="{2363403B-971F-4DEC-8290-60430E31F063}">
      <dsp:nvSpPr>
        <dsp:cNvPr id="0" name=""/>
        <dsp:cNvSpPr/>
      </dsp:nvSpPr>
      <dsp:spPr>
        <a:xfrm>
          <a:off x="6669137" y="1653784"/>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46D1E-697C-4D90-8F48-B14373BB3577}">
      <dsp:nvSpPr>
        <dsp:cNvPr id="0" name=""/>
        <dsp:cNvSpPr/>
      </dsp:nvSpPr>
      <dsp:spPr>
        <a:xfrm>
          <a:off x="6825741" y="1802559"/>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Change Your Behavior</a:t>
          </a:r>
        </a:p>
      </dsp:txBody>
      <dsp:txXfrm>
        <a:off x="6851954" y="1828772"/>
        <a:ext cx="2300436" cy="842568"/>
      </dsp:txXfrm>
    </dsp:sp>
    <dsp:sp modelId="{9A9300B7-E1B1-4A8C-9E9E-6264D9DFE486}">
      <dsp:nvSpPr>
        <dsp:cNvPr id="0" name=""/>
        <dsp:cNvSpPr/>
      </dsp:nvSpPr>
      <dsp:spPr>
        <a:xfrm>
          <a:off x="5336102" y="2958690"/>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C8571-06E7-4DFF-97D6-8F0ABA545213}">
      <dsp:nvSpPr>
        <dsp:cNvPr id="0" name=""/>
        <dsp:cNvSpPr/>
      </dsp:nvSpPr>
      <dsp:spPr>
        <a:xfrm>
          <a:off x="5492706" y="3107465"/>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Accept The stressor</a:t>
          </a:r>
        </a:p>
      </dsp:txBody>
      <dsp:txXfrm>
        <a:off x="5518919" y="3133678"/>
        <a:ext cx="2300436" cy="842568"/>
      </dsp:txXfrm>
    </dsp:sp>
    <dsp:sp modelId="{E1A935B6-E2C7-43BB-87AA-2AD2616700B3}">
      <dsp:nvSpPr>
        <dsp:cNvPr id="0" name=""/>
        <dsp:cNvSpPr/>
      </dsp:nvSpPr>
      <dsp:spPr>
        <a:xfrm>
          <a:off x="8002172" y="2958690"/>
          <a:ext cx="2352862" cy="894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855A9-ECD8-4CF3-9E95-BB8C47392B2E}">
      <dsp:nvSpPr>
        <dsp:cNvPr id="0" name=""/>
        <dsp:cNvSpPr/>
      </dsp:nvSpPr>
      <dsp:spPr>
        <a:xfrm>
          <a:off x="8158777" y="3107465"/>
          <a:ext cx="2352862" cy="894994"/>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Adapt to The Stressor</a:t>
          </a:r>
        </a:p>
      </dsp:txBody>
      <dsp:txXfrm>
        <a:off x="8184990" y="3133678"/>
        <a:ext cx="2300436" cy="842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6CFC-3048-49CF-864F-D8804606A1B8}">
      <dsp:nvSpPr>
        <dsp:cNvPr id="0" name=""/>
        <dsp:cNvSpPr/>
      </dsp:nvSpPr>
      <dsp:spPr>
        <a:xfrm>
          <a:off x="5234139" y="551968"/>
          <a:ext cx="3541235" cy="436678"/>
        </a:xfrm>
        <a:custGeom>
          <a:avLst/>
          <a:gdLst/>
          <a:ahLst/>
          <a:cxnLst/>
          <a:rect l="0" t="0" r="0" b="0"/>
          <a:pathLst>
            <a:path>
              <a:moveTo>
                <a:pt x="0" y="0"/>
              </a:moveTo>
              <a:lnTo>
                <a:pt x="0" y="299473"/>
              </a:lnTo>
              <a:lnTo>
                <a:pt x="3541235" y="299473"/>
              </a:lnTo>
              <a:lnTo>
                <a:pt x="3541235" y="43667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9E9DEB-0C5E-4EBE-A5A0-F9C143E0D617}">
      <dsp:nvSpPr>
        <dsp:cNvPr id="0" name=""/>
        <dsp:cNvSpPr/>
      </dsp:nvSpPr>
      <dsp:spPr>
        <a:xfrm>
          <a:off x="5186397" y="551968"/>
          <a:ext cx="91440" cy="436678"/>
        </a:xfrm>
        <a:custGeom>
          <a:avLst/>
          <a:gdLst/>
          <a:ahLst/>
          <a:cxnLst/>
          <a:rect l="0" t="0" r="0" b="0"/>
          <a:pathLst>
            <a:path>
              <a:moveTo>
                <a:pt x="47741" y="0"/>
              </a:moveTo>
              <a:lnTo>
                <a:pt x="47741" y="299473"/>
              </a:lnTo>
              <a:lnTo>
                <a:pt x="45720" y="299473"/>
              </a:lnTo>
              <a:lnTo>
                <a:pt x="45720" y="43667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1C225-0954-4F65-ACDB-03B05F7DF9E0}">
      <dsp:nvSpPr>
        <dsp:cNvPr id="0" name=""/>
        <dsp:cNvSpPr/>
      </dsp:nvSpPr>
      <dsp:spPr>
        <a:xfrm>
          <a:off x="1467698" y="551968"/>
          <a:ext cx="3766440" cy="436678"/>
        </a:xfrm>
        <a:custGeom>
          <a:avLst/>
          <a:gdLst/>
          <a:ahLst/>
          <a:cxnLst/>
          <a:rect l="0" t="0" r="0" b="0"/>
          <a:pathLst>
            <a:path>
              <a:moveTo>
                <a:pt x="3766440" y="0"/>
              </a:moveTo>
              <a:lnTo>
                <a:pt x="3766440" y="299473"/>
              </a:lnTo>
              <a:lnTo>
                <a:pt x="0" y="299473"/>
              </a:lnTo>
              <a:lnTo>
                <a:pt x="0" y="43667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33FDE-E495-4584-9576-53267EEF32B5}">
      <dsp:nvSpPr>
        <dsp:cNvPr id="0" name=""/>
        <dsp:cNvSpPr/>
      </dsp:nvSpPr>
      <dsp:spPr>
        <a:xfrm>
          <a:off x="3997922" y="197135"/>
          <a:ext cx="2472433" cy="3548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51BD3-C9BA-476A-B48B-59474A970156}">
      <dsp:nvSpPr>
        <dsp:cNvPr id="0" name=""/>
        <dsp:cNvSpPr/>
      </dsp:nvSpPr>
      <dsp:spPr>
        <a:xfrm>
          <a:off x="4162485" y="353470"/>
          <a:ext cx="2472433" cy="354832"/>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Energizing</a:t>
          </a:r>
        </a:p>
      </dsp:txBody>
      <dsp:txXfrm>
        <a:off x="4172878" y="363863"/>
        <a:ext cx="2451647" cy="334046"/>
      </dsp:txXfrm>
    </dsp:sp>
    <dsp:sp modelId="{60CCCCAD-28EB-4F96-B9D1-E8E072811DE2}">
      <dsp:nvSpPr>
        <dsp:cNvPr id="0" name=""/>
        <dsp:cNvSpPr/>
      </dsp:nvSpPr>
      <dsp:spPr>
        <a:xfrm>
          <a:off x="-164562" y="988646"/>
          <a:ext cx="3264523" cy="3548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8903A-7270-4D3A-B41D-FB91A0B99D35}">
      <dsp:nvSpPr>
        <dsp:cNvPr id="0" name=""/>
        <dsp:cNvSpPr/>
      </dsp:nvSpPr>
      <dsp:spPr>
        <a:xfrm>
          <a:off x="0" y="1144981"/>
          <a:ext cx="3264523" cy="354832"/>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Drainers</a:t>
          </a:r>
        </a:p>
      </dsp:txBody>
      <dsp:txXfrm>
        <a:off x="10393" y="1155374"/>
        <a:ext cx="3243737" cy="334046"/>
      </dsp:txXfrm>
    </dsp:sp>
    <dsp:sp modelId="{2363403B-971F-4DEC-8290-60430E31F063}">
      <dsp:nvSpPr>
        <dsp:cNvPr id="0" name=""/>
        <dsp:cNvSpPr/>
      </dsp:nvSpPr>
      <dsp:spPr>
        <a:xfrm>
          <a:off x="3599855" y="988646"/>
          <a:ext cx="3264523" cy="3548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46D1E-697C-4D90-8F48-B14373BB3577}">
      <dsp:nvSpPr>
        <dsp:cNvPr id="0" name=""/>
        <dsp:cNvSpPr/>
      </dsp:nvSpPr>
      <dsp:spPr>
        <a:xfrm>
          <a:off x="3764418" y="1144981"/>
          <a:ext cx="3264523" cy="354832"/>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Convert Drainers to Energizers</a:t>
          </a:r>
        </a:p>
      </dsp:txBody>
      <dsp:txXfrm>
        <a:off x="3774811" y="1155374"/>
        <a:ext cx="3243737" cy="334046"/>
      </dsp:txXfrm>
    </dsp:sp>
    <dsp:sp modelId="{034513CF-E90A-4535-BCC0-99963D8C17C5}">
      <dsp:nvSpPr>
        <dsp:cNvPr id="0" name=""/>
        <dsp:cNvSpPr/>
      </dsp:nvSpPr>
      <dsp:spPr>
        <a:xfrm>
          <a:off x="7199711" y="988646"/>
          <a:ext cx="3151325" cy="3548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2F8A8-BDA2-47E8-A22D-563218E5EA9C}">
      <dsp:nvSpPr>
        <dsp:cNvPr id="0" name=""/>
        <dsp:cNvSpPr/>
      </dsp:nvSpPr>
      <dsp:spPr>
        <a:xfrm>
          <a:off x="7364274" y="1144981"/>
          <a:ext cx="3151325" cy="354832"/>
        </a:xfrm>
        <a:prstGeom prst="roundRect">
          <a:avLst>
            <a:gd name="adj" fmla="val 10000"/>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Increase Energizers</a:t>
          </a:r>
        </a:p>
      </dsp:txBody>
      <dsp:txXfrm>
        <a:off x="7374667" y="1155374"/>
        <a:ext cx="3130539" cy="3340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94CFA-350B-4557-B857-0E000F186135}" type="datetimeFigureOut">
              <a:rPr lang="en-US" smtClean="0"/>
              <a:t>6/29/2024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32FE2-95A6-406B-AC9E-9FF09CB17098}" type="slidenum">
              <a:rPr lang="en-US" smtClean="0"/>
              <a:t>‹#›</a:t>
            </a:fld>
            <a:endParaRPr lang="en-US"/>
          </a:p>
        </p:txBody>
      </p:sp>
    </p:spTree>
    <p:extLst>
      <p:ext uri="{BB962C8B-B14F-4D97-AF65-F5344CB8AC3E}">
        <p14:creationId xmlns:p14="http://schemas.microsoft.com/office/powerpoint/2010/main" val="103834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pPr>
              <a:buFont typeface="Arial" pitchFamily="34" charset="0"/>
              <a:buChar char="•"/>
            </a:pPr>
            <a:r>
              <a:rPr lang="en-US" dirty="0"/>
              <a:t>My Self</a:t>
            </a:r>
          </a:p>
          <a:p>
            <a:pPr lvl="1">
              <a:buFont typeface="Arial" pitchFamily="34" charset="0"/>
              <a:buChar char="•"/>
            </a:pPr>
            <a:r>
              <a:rPr lang="en-US" dirty="0"/>
              <a:t>(Name, Age, Academic</a:t>
            </a:r>
            <a:r>
              <a:rPr lang="en-US" baseline="0" dirty="0"/>
              <a:t> background)</a:t>
            </a:r>
            <a:endParaRPr lang="en-US" dirty="0"/>
          </a:p>
          <a:p>
            <a:pPr lvl="1">
              <a:buFont typeface="Arial" pitchFamily="34" charset="0"/>
              <a:buChar char="•"/>
            </a:pPr>
            <a:r>
              <a:rPr lang="en-US" dirty="0"/>
              <a:t>Career</a:t>
            </a:r>
            <a:r>
              <a:rPr lang="en-US" baseline="0" dirty="0"/>
              <a:t> experience</a:t>
            </a:r>
          </a:p>
          <a:p>
            <a:pPr lvl="1">
              <a:buFont typeface="Arial" pitchFamily="34" charset="0"/>
              <a:buChar char="•"/>
            </a:pPr>
            <a:r>
              <a:rPr lang="en-US" baseline="0" dirty="0"/>
              <a:t>First job as a call center agent</a:t>
            </a:r>
          </a:p>
          <a:p>
            <a:pPr lvl="1">
              <a:buFont typeface="Arial" pitchFamily="34" charset="0"/>
              <a:buChar char="•"/>
            </a:pPr>
            <a:r>
              <a:rPr lang="en-US" baseline="0" dirty="0"/>
              <a:t>Going through stress</a:t>
            </a:r>
          </a:p>
          <a:p>
            <a:pPr marL="481660" lvl="1" defTabSz="963320">
              <a:buFont typeface="Arial" pitchFamily="34" charset="0"/>
              <a:buChar char="•"/>
              <a:defRPr/>
            </a:pPr>
            <a:r>
              <a:rPr lang="en-US" baseline="0" dirty="0"/>
              <a:t>Goal from this course</a:t>
            </a:r>
          </a:p>
          <a:p>
            <a:pPr defTabSz="963320">
              <a:buFont typeface="Arial" pitchFamily="34" charset="0"/>
              <a:buChar char="•"/>
              <a:defRPr/>
            </a:pPr>
            <a:r>
              <a:rPr lang="en-US" baseline="0" dirty="0"/>
              <a:t>Everyone Introduce Himself</a:t>
            </a:r>
          </a:p>
          <a:p>
            <a:pPr marL="481660" lvl="1" defTabSz="963320">
              <a:buFont typeface="Arial" pitchFamily="34" charset="0"/>
              <a:buChar char="•"/>
              <a:defRPr/>
            </a:pPr>
            <a:r>
              <a:rPr lang="en-US" baseline="0" dirty="0"/>
              <a:t>Name</a:t>
            </a:r>
          </a:p>
          <a:p>
            <a:pPr marL="481660" lvl="1" defTabSz="963320">
              <a:buFont typeface="Arial" pitchFamily="34" charset="0"/>
              <a:buChar char="•"/>
              <a:defRPr/>
            </a:pPr>
            <a:r>
              <a:rPr lang="en-US" baseline="0" dirty="0"/>
              <a:t>Experience</a:t>
            </a:r>
          </a:p>
          <a:p>
            <a:pPr marL="481660" lvl="1" defTabSz="963320">
              <a:buFont typeface="Arial" pitchFamily="34" charset="0"/>
              <a:buChar char="•"/>
              <a:defRPr/>
            </a:pPr>
            <a:r>
              <a:rPr lang="en-US" baseline="0" dirty="0"/>
              <a:t>Goal from this course</a:t>
            </a:r>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4</a:t>
            </a:fld>
            <a:endParaRPr lang="en-US"/>
          </a:p>
        </p:txBody>
      </p:sp>
    </p:spTree>
    <p:extLst>
      <p:ext uri="{BB962C8B-B14F-4D97-AF65-F5344CB8AC3E}">
        <p14:creationId xmlns:p14="http://schemas.microsoft.com/office/powerpoint/2010/main" val="16012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Quick Exercise</a:t>
            </a:r>
          </a:p>
          <a:p>
            <a:pPr>
              <a:buFont typeface="Arial" pitchFamily="34" charset="0"/>
              <a:buChar char="•"/>
            </a:pPr>
            <a:r>
              <a:rPr lang="en-US" dirty="0"/>
              <a:t>Make some one stand in a circle within a circle</a:t>
            </a:r>
          </a:p>
          <a:p>
            <a:pPr>
              <a:buFont typeface="Arial" pitchFamily="34" charset="0"/>
              <a:buChar char="•"/>
            </a:pPr>
            <a:r>
              <a:rPr lang="en-US" dirty="0"/>
              <a:t>Put labels on the floor within these circle</a:t>
            </a:r>
          </a:p>
          <a:p>
            <a:pPr>
              <a:buFont typeface="Arial" pitchFamily="34" charset="0"/>
              <a:buChar char="•"/>
            </a:pPr>
            <a:r>
              <a:rPr lang="en-US" dirty="0"/>
              <a:t>Show</a:t>
            </a:r>
            <a:r>
              <a:rPr lang="en-US" baseline="0" dirty="0"/>
              <a:t> that we see external reasons more than internal reasons</a:t>
            </a:r>
          </a:p>
          <a:p>
            <a:pPr>
              <a:buFont typeface="Arial" pitchFamily="34" charset="0"/>
              <a:buNone/>
            </a:pPr>
            <a:endParaRPr lang="en-US" baseline="0" dirty="0"/>
          </a:p>
          <a:p>
            <a:pPr>
              <a:buFont typeface="Arial" pitchFamily="34" charset="0"/>
              <a:buNone/>
            </a:pPr>
            <a:r>
              <a:rPr lang="en-US" baseline="0" dirty="0"/>
              <a:t>Differentiate Between</a:t>
            </a:r>
          </a:p>
          <a:p>
            <a:pPr>
              <a:buFont typeface="Arial" pitchFamily="34" charset="0"/>
              <a:buChar char="•"/>
            </a:pPr>
            <a:r>
              <a:rPr lang="en-US" baseline="0" dirty="0"/>
              <a:t>Fear or Careful</a:t>
            </a:r>
          </a:p>
          <a:p>
            <a:pPr>
              <a:buFont typeface="Arial" pitchFamily="34" charset="0"/>
              <a:buChar char="•"/>
            </a:pPr>
            <a:r>
              <a:rPr lang="en-US" baseline="0" dirty="0"/>
              <a:t>Pessimism or Criticism </a:t>
            </a:r>
          </a:p>
          <a:p>
            <a:pPr>
              <a:buFont typeface="Arial" pitchFamily="34" charset="0"/>
              <a:buChar char="•"/>
            </a:pPr>
            <a:r>
              <a:rPr lang="en-US" baseline="0" dirty="0"/>
              <a:t>Greed or Competitiveness</a:t>
            </a:r>
          </a:p>
          <a:p>
            <a:pPr>
              <a:buFont typeface="Arial" pitchFamily="34" charset="0"/>
              <a:buChar char="•"/>
            </a:pPr>
            <a:r>
              <a:rPr lang="en-US" baseline="0" dirty="0"/>
              <a:t>Worry or Planning</a:t>
            </a:r>
          </a:p>
        </p:txBody>
      </p:sp>
      <p:sp>
        <p:nvSpPr>
          <p:cNvPr id="4" name="Slide Number Placeholder 3"/>
          <p:cNvSpPr>
            <a:spLocks noGrp="1"/>
          </p:cNvSpPr>
          <p:nvPr>
            <p:ph type="sldNum" sz="quarter" idx="5"/>
          </p:nvPr>
        </p:nvSpPr>
        <p:spPr/>
        <p:txBody>
          <a:bodyPr/>
          <a:lstStyle/>
          <a:p>
            <a:fld id="{B5A32FE2-95A6-406B-AC9E-9FF09CB17098}" type="slidenum">
              <a:rPr lang="en-US" smtClean="0"/>
              <a:t>16</a:t>
            </a:fld>
            <a:endParaRPr lang="en-US"/>
          </a:p>
        </p:txBody>
      </p:sp>
    </p:spTree>
    <p:extLst>
      <p:ext uri="{BB962C8B-B14F-4D97-AF65-F5344CB8AC3E}">
        <p14:creationId xmlns:p14="http://schemas.microsoft.com/office/powerpoint/2010/main" val="47958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the story about a complainer friend who drove his friend life</a:t>
            </a:r>
            <a:r>
              <a:rPr lang="en-US" baseline="0" dirty="0"/>
              <a:t> to the negative side every time they met, until one day, his friend told him: “I’m not your dumpster” </a:t>
            </a:r>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18</a:t>
            </a:fld>
            <a:endParaRPr lang="en-US"/>
          </a:p>
        </p:txBody>
      </p:sp>
    </p:spTree>
    <p:extLst>
      <p:ext uri="{BB962C8B-B14F-4D97-AF65-F5344CB8AC3E}">
        <p14:creationId xmlns:p14="http://schemas.microsoft.com/office/powerpoint/2010/main" val="423060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b="1" dirty="0"/>
              <a:t>Express your feelings instead of bottling them up</a:t>
            </a:r>
            <a:r>
              <a:rPr lang="en-GB" dirty="0"/>
              <a:t>. If something or someone is bothering you, communicate your concerns in an open and respectful way. If you don’t voice your feelings, resentment will build and the situation will likely remain the same.</a:t>
            </a:r>
          </a:p>
          <a:p>
            <a:pPr>
              <a:buFont typeface="Arial" pitchFamily="34" charset="0"/>
              <a:buChar char="•"/>
            </a:pPr>
            <a:endParaRPr lang="en-GB" dirty="0"/>
          </a:p>
          <a:p>
            <a:pPr>
              <a:buFont typeface="Arial" pitchFamily="34" charset="0"/>
              <a:buChar char="•"/>
            </a:pPr>
            <a:r>
              <a:rPr lang="en-GB" dirty="0"/>
              <a:t>Be willing to compromise. </a:t>
            </a:r>
            <a:r>
              <a:rPr lang="en-GB" b="1" dirty="0"/>
              <a:t>When you ask someone to change their behaviour, be willing to do the same</a:t>
            </a:r>
            <a:r>
              <a:rPr lang="en-GB" dirty="0"/>
              <a:t>. If you both are willing to bend at least a little, you’ll have a good chance of finding a happy middle ground.</a:t>
            </a:r>
          </a:p>
          <a:p>
            <a:pPr>
              <a:buFont typeface="Arial" pitchFamily="34" charset="0"/>
              <a:buChar char="•"/>
            </a:pPr>
            <a:endParaRPr lang="en-GB" dirty="0"/>
          </a:p>
          <a:p>
            <a:pPr>
              <a:buFont typeface="Arial" pitchFamily="34" charset="0"/>
              <a:buChar char="•"/>
            </a:pPr>
            <a:r>
              <a:rPr lang="en-GB" dirty="0"/>
              <a:t>Be more assertive. </a:t>
            </a:r>
            <a:r>
              <a:rPr lang="en-GB" b="1" dirty="0"/>
              <a:t>Don’t take a backseat in your own life</a:t>
            </a:r>
            <a:r>
              <a:rPr lang="en-GB" dirty="0"/>
              <a:t>. Deal with problems head on, doing your best to anticipate and prevent them. If you’ve got an exam to study for and your chatty roommate just got home, say up front that you only have five minutes to talk.</a:t>
            </a:r>
          </a:p>
          <a:p>
            <a:pPr>
              <a:buFont typeface="Arial" pitchFamily="34" charset="0"/>
              <a:buChar char="•"/>
            </a:pPr>
            <a:endParaRPr lang="en-GB" dirty="0"/>
          </a:p>
          <a:p>
            <a:pPr>
              <a:buFont typeface="Arial" pitchFamily="34" charset="0"/>
              <a:buChar char="•"/>
            </a:pPr>
            <a:r>
              <a:rPr lang="en-GB" dirty="0"/>
              <a:t>Manage your time better. </a:t>
            </a:r>
            <a:r>
              <a:rPr lang="en-GB" b="1" dirty="0"/>
              <a:t>Poor time management can cause a lot of stress</a:t>
            </a:r>
            <a:r>
              <a:rPr lang="en-GB" dirty="0"/>
              <a:t>. When you’re stretched too thin and running behind, it’s hard to stay calm and focused. But if you plan ahead and make sure you don’t overextend yourself, you can alter the amount of stress you’re under.</a:t>
            </a:r>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19</a:t>
            </a:fld>
            <a:endParaRPr lang="en-US"/>
          </a:p>
        </p:txBody>
      </p:sp>
    </p:spTree>
    <p:extLst>
      <p:ext uri="{BB962C8B-B14F-4D97-AF65-F5344CB8AC3E}">
        <p14:creationId xmlns:p14="http://schemas.microsoft.com/office/powerpoint/2010/main" val="186025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Goal: Practice Changing the stressor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94A25-3D8A-4556-B6FB-26020F1A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04/02/16</a:t>
            </a:r>
          </a:p>
        </p:txBody>
      </p:sp>
    </p:spTree>
    <p:extLst>
      <p:ext uri="{BB962C8B-B14F-4D97-AF65-F5344CB8AC3E}">
        <p14:creationId xmlns:p14="http://schemas.microsoft.com/office/powerpoint/2010/main" val="1153602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dirty="0"/>
              <a:t>Learn how to say “no” – </a:t>
            </a:r>
            <a:r>
              <a:rPr lang="en-GB" b="1" dirty="0"/>
              <a:t>Know your limits and stick to them</a:t>
            </a:r>
            <a:r>
              <a:rPr lang="en-GB" dirty="0"/>
              <a:t>. Whether in your personal or professional life, taking on more than you can handle is a surefire recipe for stress.</a:t>
            </a:r>
          </a:p>
          <a:p>
            <a:pPr>
              <a:buFont typeface="Arial" pitchFamily="34" charset="0"/>
              <a:buChar char="•"/>
            </a:pPr>
            <a:endParaRPr lang="en-GB" dirty="0"/>
          </a:p>
          <a:p>
            <a:pPr>
              <a:buFont typeface="Arial" pitchFamily="34" charset="0"/>
              <a:buChar char="•"/>
            </a:pPr>
            <a:r>
              <a:rPr lang="en-GB" dirty="0"/>
              <a:t>Avoid people who stress you out – If someone consistently causes stress in your life and you can’t turn the relationship around, limit the amount of time you spend with that person or end the relationship entirely.</a:t>
            </a:r>
          </a:p>
          <a:p>
            <a:pPr>
              <a:buFont typeface="Arial" pitchFamily="34" charset="0"/>
              <a:buChar char="•"/>
            </a:pPr>
            <a:endParaRPr lang="en-GB" dirty="0"/>
          </a:p>
          <a:p>
            <a:pPr>
              <a:buFont typeface="Arial" pitchFamily="34" charset="0"/>
              <a:buChar char="•"/>
            </a:pPr>
            <a:r>
              <a:rPr lang="en-GB" dirty="0"/>
              <a:t>Take control of your environment – </a:t>
            </a:r>
            <a:r>
              <a:rPr lang="en-GB" b="1" dirty="0"/>
              <a:t>If the evening news makes you anxious, turn the TV off</a:t>
            </a:r>
            <a:r>
              <a:rPr lang="en-GB" dirty="0"/>
              <a:t>. If traffic’s got you tense, take a longer but less-</a:t>
            </a:r>
            <a:r>
              <a:rPr lang="en-GB" dirty="0" err="1"/>
              <a:t>traveled</a:t>
            </a:r>
            <a:r>
              <a:rPr lang="en-GB" dirty="0"/>
              <a:t> route. If going to the market is an unpleasant chore, do your grocery shopping online.</a:t>
            </a:r>
          </a:p>
          <a:p>
            <a:pPr>
              <a:buFont typeface="Arial" pitchFamily="34" charset="0"/>
              <a:buChar char="•"/>
            </a:pPr>
            <a:endParaRPr lang="en-GB" dirty="0"/>
          </a:p>
          <a:p>
            <a:pPr>
              <a:buFont typeface="Arial" pitchFamily="34" charset="0"/>
              <a:buChar char="•"/>
            </a:pPr>
            <a:r>
              <a:rPr lang="en-GB" dirty="0"/>
              <a:t>Avoid hot-button topics – </a:t>
            </a:r>
            <a:r>
              <a:rPr lang="en-GB" b="1" dirty="0"/>
              <a:t>If you get upset over religion or politics, cross them off your conversation list</a:t>
            </a:r>
            <a:r>
              <a:rPr lang="en-GB" dirty="0"/>
              <a:t>. If you repeatedly argue about the same subject with the same people, stop bringing it up or excuse yourself when it’s the topic of discussion.</a:t>
            </a:r>
          </a:p>
          <a:p>
            <a:pPr>
              <a:buFont typeface="Arial" pitchFamily="34" charset="0"/>
              <a:buChar char="•"/>
            </a:pPr>
            <a:endParaRPr lang="en-GB" dirty="0"/>
          </a:p>
          <a:p>
            <a:pPr>
              <a:buFont typeface="Arial" pitchFamily="34" charset="0"/>
              <a:buChar char="•"/>
            </a:pPr>
            <a:r>
              <a:rPr lang="en-GB" dirty="0"/>
              <a:t>Pare down your to-do list – </a:t>
            </a:r>
            <a:r>
              <a:rPr lang="en-GB" b="1" dirty="0" err="1"/>
              <a:t>Analyze</a:t>
            </a:r>
            <a:r>
              <a:rPr lang="en-GB" b="1" dirty="0"/>
              <a:t> your schedule, responsibilities, and daily tasks</a:t>
            </a:r>
            <a:r>
              <a:rPr lang="en-GB" dirty="0"/>
              <a:t>. If you’ve got too much on your plate, </a:t>
            </a:r>
            <a:r>
              <a:rPr lang="en-GB" b="1" dirty="0"/>
              <a:t>distinguish between the “</a:t>
            </a:r>
            <a:r>
              <a:rPr lang="en-GB" b="1" dirty="0" err="1"/>
              <a:t>shoulds</a:t>
            </a:r>
            <a:r>
              <a:rPr lang="en-GB" b="1" dirty="0"/>
              <a:t>” and the “musts.” </a:t>
            </a:r>
            <a:r>
              <a:rPr lang="en-GB" dirty="0"/>
              <a:t>Drop tasks that aren’t truly necessary to the bottom of the list or eliminate them entirely.</a:t>
            </a:r>
          </a:p>
          <a:p>
            <a:pPr>
              <a:buFont typeface="Arial"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21</a:t>
            </a:fld>
            <a:endParaRPr lang="en-US"/>
          </a:p>
        </p:txBody>
      </p:sp>
    </p:spTree>
    <p:extLst>
      <p:ext uri="{BB962C8B-B14F-4D97-AF65-F5344CB8AC3E}">
        <p14:creationId xmlns:p14="http://schemas.microsoft.com/office/powerpoint/2010/main" val="49903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Goal: Practice avoiding the stressor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94A25-3D8A-4556-B6FB-26020F1A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04/02/16</a:t>
            </a:r>
          </a:p>
        </p:txBody>
      </p:sp>
    </p:spTree>
    <p:extLst>
      <p:ext uri="{BB962C8B-B14F-4D97-AF65-F5344CB8AC3E}">
        <p14:creationId xmlns:p14="http://schemas.microsoft.com/office/powerpoint/2010/main" val="7183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Some sources of stress are unavoidable. You can’t prevent or change stressors such as the </a:t>
            </a:r>
            <a:r>
              <a:rPr lang="en-GB" b="1" dirty="0"/>
              <a:t>death of a loved one</a:t>
            </a:r>
            <a:r>
              <a:rPr lang="en-GB" dirty="0"/>
              <a:t>, </a:t>
            </a:r>
            <a:r>
              <a:rPr lang="en-GB" b="1" dirty="0"/>
              <a:t>a serious illness</a:t>
            </a:r>
            <a:r>
              <a:rPr lang="en-GB" dirty="0"/>
              <a:t>, or a </a:t>
            </a:r>
            <a:r>
              <a:rPr lang="en-GB" b="1" dirty="0"/>
              <a:t>national recession</a:t>
            </a:r>
            <a:r>
              <a:rPr lang="en-GB" dirty="0"/>
              <a:t>. In such cases, the best way to cope with stress is to accept things as they are. </a:t>
            </a:r>
            <a:r>
              <a:rPr lang="en-GB" b="1" dirty="0"/>
              <a:t>Acceptance may be difficult</a:t>
            </a:r>
            <a:r>
              <a:rPr lang="en-GB" dirty="0"/>
              <a:t>, but in the long run, it’s easier than railing against a situation you can’t change.</a:t>
            </a:r>
          </a:p>
          <a:p>
            <a:pPr>
              <a:buFont typeface="Arial" pitchFamily="34" charset="0"/>
              <a:buChar char="•"/>
            </a:pPr>
            <a:endParaRPr lang="en-GB" dirty="0"/>
          </a:p>
          <a:p>
            <a:pPr>
              <a:buFont typeface="Arial" pitchFamily="34" charset="0"/>
              <a:buChar char="•"/>
            </a:pPr>
            <a:r>
              <a:rPr lang="en-GB" dirty="0"/>
              <a:t>Don’t try to control the uncontrollable. </a:t>
            </a:r>
            <a:r>
              <a:rPr lang="en-GB" b="1" dirty="0"/>
              <a:t>Many things in life are beyond our control</a:t>
            </a:r>
            <a:r>
              <a:rPr lang="en-GB" dirty="0"/>
              <a:t>— particularly the </a:t>
            </a:r>
            <a:r>
              <a:rPr lang="en-GB" dirty="0" err="1"/>
              <a:t>behavior</a:t>
            </a:r>
            <a:r>
              <a:rPr lang="en-GB" dirty="0"/>
              <a:t> of other people. Rather than stressing out over them, focus on the things you can control such as the way you choose to react to problems.</a:t>
            </a:r>
          </a:p>
          <a:p>
            <a:pPr>
              <a:buFont typeface="Arial" pitchFamily="34" charset="0"/>
              <a:buChar char="•"/>
            </a:pPr>
            <a:endParaRPr lang="en-GB" dirty="0"/>
          </a:p>
          <a:p>
            <a:pPr>
              <a:buFont typeface="Arial" pitchFamily="34" charset="0"/>
              <a:buChar char="•"/>
            </a:pPr>
            <a:r>
              <a:rPr lang="en-GB" dirty="0"/>
              <a:t>Look for the upside. As the saying goes, </a:t>
            </a:r>
            <a:r>
              <a:rPr lang="en-GB" b="1" dirty="0"/>
              <a:t>“What doesn’t kill us makes us stronger.” </a:t>
            </a:r>
            <a:r>
              <a:rPr lang="en-GB" dirty="0"/>
              <a:t>When facing major challenges, try to look at them as opportunities for personal growth. If your own poor choices contributed to a stressful situation, reflect on them and learn from your mistakes.</a:t>
            </a:r>
          </a:p>
          <a:p>
            <a:pPr>
              <a:buFont typeface="Arial" pitchFamily="34" charset="0"/>
              <a:buChar char="•"/>
            </a:pPr>
            <a:endParaRPr lang="en-GB" dirty="0"/>
          </a:p>
          <a:p>
            <a:pPr>
              <a:buFont typeface="Arial" pitchFamily="34" charset="0"/>
              <a:buChar char="•"/>
            </a:pPr>
            <a:r>
              <a:rPr lang="en-GB" dirty="0"/>
              <a:t>Share your feelings. </a:t>
            </a:r>
            <a:r>
              <a:rPr lang="en-GB" b="1" dirty="0"/>
              <a:t>Talk to a trusted friend face to face</a:t>
            </a:r>
            <a:r>
              <a:rPr lang="en-GB" dirty="0"/>
              <a:t> or make an appointment with a therapist. The simple act of expressing what you’re going through can be very cathartic, even if there’s nothing you can do to alter the stressful situation. Opening up is not a sign of weakness and it won’t make you a burden to others. In fact, most friends will be flattered that you trust them enough to confide in them, and it will only strengthen your bond.</a:t>
            </a:r>
          </a:p>
          <a:p>
            <a:pPr>
              <a:buFont typeface="Arial" pitchFamily="34" charset="0"/>
              <a:buChar char="•"/>
            </a:pPr>
            <a:endParaRPr lang="en-GB" dirty="0"/>
          </a:p>
          <a:p>
            <a:pPr>
              <a:buFont typeface="Arial" pitchFamily="34" charset="0"/>
              <a:buChar char="•"/>
            </a:pPr>
            <a:r>
              <a:rPr lang="en-GB" dirty="0"/>
              <a:t>Learn to forgive. </a:t>
            </a:r>
            <a:r>
              <a:rPr lang="en-GB" b="1" dirty="0"/>
              <a:t>Accept the fact that we live in an imperfect world and that people make mistakes</a:t>
            </a:r>
            <a:r>
              <a:rPr lang="en-GB" dirty="0"/>
              <a:t>. Let go of anger and resentments. Free yourself from negative energy by forgiving and moving on.</a:t>
            </a:r>
          </a:p>
          <a:p>
            <a:pPr>
              <a:buFont typeface="Arial"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23</a:t>
            </a:fld>
            <a:endParaRPr lang="en-US"/>
          </a:p>
        </p:txBody>
      </p:sp>
    </p:spTree>
    <p:extLst>
      <p:ext uri="{BB962C8B-B14F-4D97-AF65-F5344CB8AC3E}">
        <p14:creationId xmlns:p14="http://schemas.microsoft.com/office/powerpoint/2010/main" val="142242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24</a:t>
            </a:fld>
            <a:endParaRPr lang="en-US"/>
          </a:p>
        </p:txBody>
      </p:sp>
    </p:spTree>
    <p:extLst>
      <p:ext uri="{BB962C8B-B14F-4D97-AF65-F5344CB8AC3E}">
        <p14:creationId xmlns:p14="http://schemas.microsoft.com/office/powerpoint/2010/main" val="1721644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dirty="0"/>
              <a:t>Reframe problems. </a:t>
            </a:r>
            <a:r>
              <a:rPr lang="en-GB" b="1" dirty="0"/>
              <a:t>Try to view stressful situations from a more positive perspective</a:t>
            </a:r>
            <a:r>
              <a:rPr lang="en-GB" dirty="0"/>
              <a:t>. Rather than fuming about a traffic jam, look at it as an opportunity to pause and regroup, listen to your favourite radio station, or enjoy some alone time.</a:t>
            </a:r>
          </a:p>
          <a:p>
            <a:pPr>
              <a:buFont typeface="Arial" pitchFamily="34" charset="0"/>
              <a:buChar char="•"/>
            </a:pPr>
            <a:endParaRPr lang="en-GB" dirty="0"/>
          </a:p>
          <a:p>
            <a:pPr>
              <a:buFont typeface="Arial" pitchFamily="34" charset="0"/>
              <a:buChar char="•"/>
            </a:pPr>
            <a:r>
              <a:rPr lang="en-GB" dirty="0"/>
              <a:t>Look at the big picture. Take perspective of the stressful situation. </a:t>
            </a:r>
            <a:r>
              <a:rPr lang="en-GB" b="1" dirty="0"/>
              <a:t>Ask yourself how important it will be in the long run</a:t>
            </a:r>
            <a:r>
              <a:rPr lang="en-GB" dirty="0"/>
              <a:t>. Will it matter in a month? A year? Is it really worth getting upset over? If the answer is no, focus your time and energy elsewhere.</a:t>
            </a:r>
          </a:p>
          <a:p>
            <a:pPr>
              <a:buFont typeface="Arial" pitchFamily="34" charset="0"/>
              <a:buChar char="•"/>
            </a:pPr>
            <a:endParaRPr lang="en-GB" dirty="0"/>
          </a:p>
          <a:p>
            <a:pPr>
              <a:buFont typeface="Arial" pitchFamily="34" charset="0"/>
              <a:buChar char="•"/>
            </a:pPr>
            <a:r>
              <a:rPr lang="en-GB" dirty="0"/>
              <a:t>Adjust your standards. </a:t>
            </a:r>
            <a:r>
              <a:rPr lang="en-GB" b="1" dirty="0"/>
              <a:t>Perfectionism is a major source of avoidable stress</a:t>
            </a:r>
            <a:r>
              <a:rPr lang="en-GB" dirty="0"/>
              <a:t>. Stop setting yourself up for failure by demanding perfection. Set reasonable standards for yourself and others, and learn to be okay with “good enough.”</a:t>
            </a:r>
          </a:p>
          <a:p>
            <a:pPr>
              <a:buFont typeface="Arial" pitchFamily="34" charset="0"/>
              <a:buChar char="•"/>
            </a:pPr>
            <a:endParaRPr lang="en-GB" dirty="0"/>
          </a:p>
          <a:p>
            <a:pPr>
              <a:buFont typeface="Arial" pitchFamily="34" charset="0"/>
              <a:buChar char="•"/>
            </a:pPr>
            <a:r>
              <a:rPr lang="en-GB" b="1" dirty="0"/>
              <a:t>Focus on the positive</a:t>
            </a:r>
            <a:r>
              <a:rPr lang="en-GB" dirty="0"/>
              <a:t>. When stress is getting you down, take a moment to reflect on all the things you appreciate in your life, including your own positive qualities and gifts. This simple strategy can help you keep things in perspective.</a:t>
            </a:r>
          </a:p>
          <a:p>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25</a:t>
            </a:fld>
            <a:endParaRPr lang="en-US"/>
          </a:p>
        </p:txBody>
      </p:sp>
    </p:spTree>
    <p:extLst>
      <p:ext uri="{BB962C8B-B14F-4D97-AF65-F5344CB8AC3E}">
        <p14:creationId xmlns:p14="http://schemas.microsoft.com/office/powerpoint/2010/main" val="187909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Goal: Reset boundaries and encourage creativity.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every one</a:t>
            </a:r>
            <a:r>
              <a:rPr lang="en-US" baseline="0" dirty="0"/>
              <a:t> knows it, then give them the exercise of cutting a circle to 8 pieces with 3 lines</a:t>
            </a:r>
            <a:endParaRPr lang="en-GB"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94A25-3D8A-4556-B6FB-26020F1A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04/02/16</a:t>
            </a:r>
          </a:p>
        </p:txBody>
      </p:sp>
    </p:spTree>
    <p:extLst>
      <p:ext uri="{BB962C8B-B14F-4D97-AF65-F5344CB8AC3E}">
        <p14:creationId xmlns:p14="http://schemas.microsoft.com/office/powerpoint/2010/main" val="290995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among us has stress?</a:t>
            </a:r>
          </a:p>
          <a:p>
            <a:endParaRPr lang="en-US"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5</a:t>
            </a:fld>
            <a:endParaRPr lang="en-US"/>
          </a:p>
        </p:txBody>
      </p:sp>
    </p:spTree>
    <p:extLst>
      <p:ext uri="{BB962C8B-B14F-4D97-AF65-F5344CB8AC3E}">
        <p14:creationId xmlns:p14="http://schemas.microsoft.com/office/powerpoint/2010/main" val="76571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Goal: Projecting the theory on to real life scenarios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94A25-3D8A-4556-B6FB-26020F1A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04/02/16</a:t>
            </a:r>
          </a:p>
        </p:txBody>
      </p:sp>
    </p:spTree>
    <p:extLst>
      <p:ext uri="{BB962C8B-B14F-4D97-AF65-F5344CB8AC3E}">
        <p14:creationId xmlns:p14="http://schemas.microsoft.com/office/powerpoint/2010/main" val="358013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Prioritize your tasks</a:t>
            </a:r>
          </a:p>
          <a:p>
            <a:r>
              <a:rPr lang="en-US" dirty="0"/>
              <a:t>Important &amp; Urgent tasks are the top</a:t>
            </a:r>
            <a:r>
              <a:rPr lang="en-US" baseline="0" dirty="0"/>
              <a:t> of your list</a:t>
            </a:r>
          </a:p>
          <a:p>
            <a:r>
              <a:rPr lang="en-US" baseline="0" dirty="0"/>
              <a:t>Unimportant &amp; Not Urgent task are at bottom of your list</a:t>
            </a:r>
          </a:p>
          <a:p>
            <a:endParaRPr lang="en-US" baseline="0" dirty="0"/>
          </a:p>
          <a:p>
            <a:r>
              <a:rPr lang="en-US" baseline="0" dirty="0"/>
              <a:t>What about what is important but not urgent?</a:t>
            </a:r>
          </a:p>
          <a:p>
            <a:r>
              <a:rPr lang="en-US" baseline="0" dirty="0"/>
              <a:t>Is it always being taken over by urgent but not important?</a:t>
            </a:r>
          </a:p>
          <a:p>
            <a:endParaRPr lang="en-US" baseline="0" dirty="0"/>
          </a:p>
          <a:p>
            <a:endParaRPr lang="en-US" baseline="0" dirty="0"/>
          </a:p>
          <a:p>
            <a:r>
              <a:rPr lang="en-US" baseline="0" dirty="0"/>
              <a:t>If there is time make exercise</a:t>
            </a:r>
          </a:p>
          <a:p>
            <a:r>
              <a:rPr lang="en-US" baseline="0" dirty="0"/>
              <a:t>Write number of life task, then give the training to put them on the board of priority.</a:t>
            </a:r>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28</a:t>
            </a:fld>
            <a:endParaRPr lang="en-US"/>
          </a:p>
        </p:txBody>
      </p:sp>
    </p:spTree>
    <p:extLst>
      <p:ext uri="{BB962C8B-B14F-4D97-AF65-F5344CB8AC3E}">
        <p14:creationId xmlns:p14="http://schemas.microsoft.com/office/powerpoint/2010/main" val="2640934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Goal: To discover the impact of morning exercises and routines.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94A25-3D8A-4556-B6FB-26020F1A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04/02/16</a:t>
            </a:r>
          </a:p>
        </p:txBody>
      </p:sp>
    </p:spTree>
    <p:extLst>
      <p:ext uri="{BB962C8B-B14F-4D97-AF65-F5344CB8AC3E}">
        <p14:creationId xmlns:p14="http://schemas.microsoft.com/office/powerpoint/2010/main" val="419885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31</a:t>
            </a:fld>
            <a:endParaRPr lang="en-US"/>
          </a:p>
        </p:txBody>
      </p:sp>
    </p:spTree>
    <p:extLst>
      <p:ext uri="{BB962C8B-B14F-4D97-AF65-F5344CB8AC3E}">
        <p14:creationId xmlns:p14="http://schemas.microsoft.com/office/powerpoint/2010/main" val="94193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32</a:t>
            </a:fld>
            <a:endParaRPr lang="en-US"/>
          </a:p>
        </p:txBody>
      </p:sp>
    </p:spTree>
    <p:extLst>
      <p:ext uri="{BB962C8B-B14F-4D97-AF65-F5344CB8AC3E}">
        <p14:creationId xmlns:p14="http://schemas.microsoft.com/office/powerpoint/2010/main" val="243891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6</a:t>
            </a:fld>
            <a:endParaRPr lang="en-US"/>
          </a:p>
        </p:txBody>
      </p:sp>
    </p:spTree>
    <p:extLst>
      <p:ext uri="{BB962C8B-B14F-4D97-AF65-F5344CB8AC3E}">
        <p14:creationId xmlns:p14="http://schemas.microsoft.com/office/powerpoint/2010/main" val="103259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identify your stressors</a:t>
            </a:r>
          </a:p>
          <a:p>
            <a:r>
              <a:rPr lang="en-US" dirty="0"/>
              <a:t>List the things that stress</a:t>
            </a:r>
            <a:r>
              <a:rPr lang="en-US" baseline="0" dirty="0"/>
              <a:t> you out</a:t>
            </a:r>
          </a:p>
          <a:p>
            <a:endParaRPr lang="en-US" baseline="0" dirty="0"/>
          </a:p>
          <a:p>
            <a:endParaRPr lang="en-US" baseline="0" dirty="0"/>
          </a:p>
          <a:p>
            <a:r>
              <a:rPr lang="en-US" baseline="0" dirty="0"/>
              <a:t>It is very important to identify your stressors</a:t>
            </a:r>
            <a:endParaRPr lang="en-GB" dirty="0"/>
          </a:p>
        </p:txBody>
      </p:sp>
      <p:sp>
        <p:nvSpPr>
          <p:cNvPr id="4" name="Slide Number Placeholder 3"/>
          <p:cNvSpPr>
            <a:spLocks noGrp="1"/>
          </p:cNvSpPr>
          <p:nvPr>
            <p:ph type="sldNum" sz="quarter" idx="5"/>
          </p:nvPr>
        </p:nvSpPr>
        <p:spPr/>
        <p:txBody>
          <a:bodyPr/>
          <a:lstStyle/>
          <a:p>
            <a:fld id="{15FADD32-BCF7-4C55-AA61-D5DD81697286}" type="slidenum">
              <a:rPr lang="en-US" smtClean="0"/>
              <a:t>9</a:t>
            </a:fld>
            <a:endParaRPr lang="en-US"/>
          </a:p>
        </p:txBody>
      </p:sp>
    </p:spTree>
    <p:extLst>
      <p:ext uri="{BB962C8B-B14F-4D97-AF65-F5344CB8AC3E}">
        <p14:creationId xmlns:p14="http://schemas.microsoft.com/office/powerpoint/2010/main" val="349638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Stressors:</a:t>
            </a:r>
          </a:p>
          <a:p>
            <a:r>
              <a:rPr lang="en-US" dirty="0"/>
              <a:t>Lack of Financial Income</a:t>
            </a:r>
          </a:p>
          <a:p>
            <a:r>
              <a:rPr lang="en-US" dirty="0"/>
              <a:t>Lack of Time</a:t>
            </a:r>
          </a:p>
          <a:p>
            <a:r>
              <a:rPr lang="en-US" dirty="0"/>
              <a:t>Responsibilities</a:t>
            </a:r>
            <a:r>
              <a:rPr lang="en-US" baseline="0" dirty="0"/>
              <a:t> (At Work, At Home)</a:t>
            </a:r>
          </a:p>
          <a:p>
            <a:r>
              <a:rPr lang="en-US" baseline="0" dirty="0"/>
              <a:t>Family (Spouse, Parent, Children)</a:t>
            </a:r>
          </a:p>
          <a:p>
            <a:pPr marL="0" marR="0" lvl="0" indent="0" algn="l" defTabSz="963320" rtl="0" eaLnBrk="1" fontAlgn="auto" latinLnBrk="0" hangingPunct="1">
              <a:lnSpc>
                <a:spcPct val="100000"/>
              </a:lnSpc>
              <a:spcBef>
                <a:spcPts val="0"/>
              </a:spcBef>
              <a:spcAft>
                <a:spcPts val="0"/>
              </a:spcAft>
              <a:buClrTx/>
              <a:buSzTx/>
              <a:buFontTx/>
              <a:buNone/>
              <a:tabLst/>
              <a:defRPr/>
            </a:pPr>
            <a:r>
              <a:rPr lang="en-US" baseline="0" dirty="0"/>
              <a:t>Superiors (Achieve Target, Not Cooperative, Meticulous)</a:t>
            </a:r>
          </a:p>
          <a:p>
            <a:r>
              <a:rPr lang="en-US" baseline="0" dirty="0"/>
              <a:t>Friends (Negative, Unfaithful, Competitive)</a:t>
            </a:r>
          </a:p>
          <a:p>
            <a:r>
              <a:rPr lang="en-US" dirty="0"/>
              <a:t>Pessimism (Half of the glass is empty)</a:t>
            </a:r>
          </a:p>
          <a:p>
            <a:endParaRPr lang="en-US" dirty="0"/>
          </a:p>
          <a:p>
            <a:r>
              <a:rPr lang="en-GB" sz="1300" dirty="0"/>
              <a:t>“I just have a million things going on right now”</a:t>
            </a:r>
          </a:p>
          <a:p>
            <a:r>
              <a:rPr lang="en-GB" sz="1300" dirty="0"/>
              <a:t>“Things are always crazy around here”</a:t>
            </a:r>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10</a:t>
            </a:fld>
            <a:endParaRPr lang="en-US"/>
          </a:p>
        </p:txBody>
      </p:sp>
    </p:spTree>
    <p:extLst>
      <p:ext uri="{BB962C8B-B14F-4D97-AF65-F5344CB8AC3E}">
        <p14:creationId xmlns:p14="http://schemas.microsoft.com/office/powerpoint/2010/main" val="87350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balanced</a:t>
            </a:r>
            <a:r>
              <a:rPr lang="en-US" baseline="0" dirty="0"/>
              <a:t> lifestyle reduce the chances of having a stressful life</a:t>
            </a:r>
          </a:p>
          <a:p>
            <a:endParaRPr lang="en-US" baseline="0" dirty="0"/>
          </a:p>
          <a:p>
            <a:r>
              <a:rPr lang="en-US" baseline="0" dirty="0"/>
              <a:t>Physical Balance</a:t>
            </a:r>
          </a:p>
          <a:p>
            <a:pPr defTabSz="963320">
              <a:buFont typeface="Arial" pitchFamily="34" charset="0"/>
              <a:buChar char="•"/>
              <a:defRPr/>
            </a:pPr>
            <a:r>
              <a:rPr lang="en-US" baseline="0" dirty="0"/>
              <a:t>Balance Nutrition (Good, Variety, Clean, Cover all nutrients – emphasize on vitamins)</a:t>
            </a:r>
          </a:p>
          <a:p>
            <a:pPr>
              <a:buFont typeface="Arial" pitchFamily="34" charset="0"/>
              <a:buChar char="•"/>
            </a:pPr>
            <a:r>
              <a:rPr lang="en-US" baseline="0" dirty="0"/>
              <a:t>Balanced Sleep (Early, Same time, Same amount, Use “Power Naps”)</a:t>
            </a:r>
          </a:p>
          <a:p>
            <a:pPr>
              <a:buFont typeface="Arial" pitchFamily="34" charset="0"/>
              <a:buChar char="•"/>
            </a:pPr>
            <a:r>
              <a:rPr lang="en-US" baseline="0" dirty="0"/>
              <a:t>Regular Exercise (Play football, Gym, Walk, Dance, </a:t>
            </a:r>
            <a:r>
              <a:rPr lang="en-US" baseline="0" dirty="0" err="1"/>
              <a:t>ect</a:t>
            </a:r>
            <a:r>
              <a:rPr lang="en-US" baseline="0" dirty="0"/>
              <a:t>.)</a:t>
            </a:r>
          </a:p>
          <a:p>
            <a:endParaRPr lang="en-US" baseline="0" dirty="0"/>
          </a:p>
          <a:p>
            <a:r>
              <a:rPr lang="en-US" baseline="0" dirty="0"/>
              <a:t>Psychological Balance</a:t>
            </a:r>
          </a:p>
          <a:p>
            <a:pPr>
              <a:buFont typeface="Arial" pitchFamily="34" charset="0"/>
              <a:buChar char="•"/>
            </a:pPr>
            <a:r>
              <a:rPr lang="en-US" dirty="0"/>
              <a:t>Positivity (Find positive sides everywhere</a:t>
            </a:r>
            <a:r>
              <a:rPr lang="en-US" baseline="0" dirty="0"/>
              <a:t>, It comes by practice</a:t>
            </a:r>
            <a:r>
              <a:rPr lang="en-US" dirty="0"/>
              <a:t>)</a:t>
            </a:r>
          </a:p>
          <a:p>
            <a:pPr defTabSz="963320">
              <a:buFont typeface="Arial" pitchFamily="34" charset="0"/>
              <a:buChar char="•"/>
              <a:defRPr/>
            </a:pPr>
            <a:r>
              <a:rPr lang="en-US" dirty="0"/>
              <a:t>Personal Goals (Set some, year resolution, Evaluate</a:t>
            </a:r>
            <a:r>
              <a:rPr lang="en-US" baseline="0" dirty="0"/>
              <a:t> your progress</a:t>
            </a:r>
            <a:r>
              <a:rPr lang="en-US" dirty="0"/>
              <a:t>)</a:t>
            </a:r>
          </a:p>
          <a:p>
            <a:pPr>
              <a:buFont typeface="Arial" pitchFamily="34" charset="0"/>
              <a:buChar char="•"/>
            </a:pPr>
            <a:r>
              <a:rPr lang="en-US" dirty="0"/>
              <a:t>Self Appreciation (Celebrate</a:t>
            </a:r>
            <a:r>
              <a:rPr lang="en-US" baseline="0" dirty="0"/>
              <a:t> </a:t>
            </a:r>
            <a:r>
              <a:rPr lang="en-US" dirty="0"/>
              <a:t>your achievements, You</a:t>
            </a:r>
            <a:r>
              <a:rPr lang="en-US" baseline="0" dirty="0"/>
              <a:t> deserve better</a:t>
            </a:r>
            <a:r>
              <a:rPr lang="en-US" dirty="0"/>
              <a:t>)</a:t>
            </a:r>
          </a:p>
          <a:p>
            <a:endParaRPr lang="en-US" dirty="0"/>
          </a:p>
          <a:p>
            <a:r>
              <a:rPr lang="en-US" dirty="0"/>
              <a:t>Social Balance</a:t>
            </a:r>
          </a:p>
          <a:p>
            <a:pPr>
              <a:buFont typeface="Arial" pitchFamily="34" charset="0"/>
              <a:buChar char="•"/>
            </a:pPr>
            <a:r>
              <a:rPr lang="en-US" dirty="0"/>
              <a:t>Avoid</a:t>
            </a:r>
            <a:r>
              <a:rPr lang="en-US" baseline="0" dirty="0"/>
              <a:t> Solitude (Different personalities, but at least one buddy!, Solitude is a punishment, Training on building a network)</a:t>
            </a:r>
          </a:p>
          <a:p>
            <a:pPr>
              <a:buFont typeface="Arial" pitchFamily="34" charset="0"/>
              <a:buChar char="•"/>
            </a:pPr>
            <a:r>
              <a:rPr lang="en-US" dirty="0"/>
              <a:t>Stay in-touch (Family, Distant Family, Dear Friends)</a:t>
            </a:r>
          </a:p>
          <a:p>
            <a:pPr>
              <a:buFont typeface="Arial" pitchFamily="34" charset="0"/>
              <a:buChar char="•"/>
            </a:pPr>
            <a:r>
              <a:rPr lang="en-US" dirty="0"/>
              <a:t>Good Deeds </a:t>
            </a:r>
            <a:r>
              <a:rPr lang="en-US" baseline="0" dirty="0"/>
              <a:t>(Make you feel good about your self, volunteering)</a:t>
            </a:r>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11</a:t>
            </a:fld>
            <a:endParaRPr lang="en-US"/>
          </a:p>
        </p:txBody>
      </p:sp>
    </p:spTree>
    <p:extLst>
      <p:ext uri="{BB962C8B-B14F-4D97-AF65-F5344CB8AC3E}">
        <p14:creationId xmlns:p14="http://schemas.microsoft.com/office/powerpoint/2010/main" val="147221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identify your stress relieves</a:t>
            </a:r>
          </a:p>
          <a:p>
            <a:r>
              <a:rPr lang="en-US" dirty="0"/>
              <a:t>List the things that relieve your stress</a:t>
            </a:r>
            <a:r>
              <a:rPr lang="en-US" baseline="0" dirty="0"/>
              <a:t> </a:t>
            </a:r>
          </a:p>
        </p:txBody>
      </p:sp>
      <p:sp>
        <p:nvSpPr>
          <p:cNvPr id="4" name="Slide Number Placeholder 3"/>
          <p:cNvSpPr>
            <a:spLocks noGrp="1"/>
          </p:cNvSpPr>
          <p:nvPr>
            <p:ph type="sldNum" sz="quarter" idx="5"/>
          </p:nvPr>
        </p:nvSpPr>
        <p:spPr/>
        <p:txBody>
          <a:bodyPr/>
          <a:lstStyle/>
          <a:p>
            <a:fld id="{15FADD32-BCF7-4C55-AA61-D5DD81697286}" type="slidenum">
              <a:rPr lang="en-US" smtClean="0"/>
              <a:t>12</a:t>
            </a:fld>
            <a:endParaRPr lang="en-US"/>
          </a:p>
        </p:txBody>
      </p:sp>
    </p:spTree>
    <p:extLst>
      <p:ext uri="{BB962C8B-B14F-4D97-AF65-F5344CB8AC3E}">
        <p14:creationId xmlns:p14="http://schemas.microsoft.com/office/powerpoint/2010/main" val="293072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registry for stress incidents</a:t>
            </a:r>
          </a:p>
          <a:p>
            <a:r>
              <a:rPr lang="en-US" dirty="0"/>
              <a:t>We</a:t>
            </a:r>
            <a:r>
              <a:rPr lang="en-US" baseline="0" dirty="0"/>
              <a:t> use it to track our stress moments, stressors, our reactions, and improve our reactions</a:t>
            </a:r>
          </a:p>
          <a:p>
            <a:r>
              <a:rPr lang="en-US" baseline="0" dirty="0"/>
              <a:t>We should study it regularly and come up with ways to improve our reactions</a:t>
            </a:r>
            <a:endParaRPr lang="en-GB" dirty="0"/>
          </a:p>
          <a:p>
            <a:endParaRPr lang="en-US" dirty="0"/>
          </a:p>
        </p:txBody>
      </p:sp>
      <p:sp>
        <p:nvSpPr>
          <p:cNvPr id="4" name="Slide Number Placeholder 3"/>
          <p:cNvSpPr>
            <a:spLocks noGrp="1"/>
          </p:cNvSpPr>
          <p:nvPr>
            <p:ph type="sldNum" sz="quarter" idx="5"/>
          </p:nvPr>
        </p:nvSpPr>
        <p:spPr/>
        <p:txBody>
          <a:bodyPr/>
          <a:lstStyle/>
          <a:p>
            <a:fld id="{B5A32FE2-95A6-406B-AC9E-9FF09CB17098}" type="slidenum">
              <a:rPr lang="en-US" smtClean="0"/>
              <a:t>14</a:t>
            </a:fld>
            <a:endParaRPr lang="en-US"/>
          </a:p>
        </p:txBody>
      </p:sp>
    </p:spTree>
    <p:extLst>
      <p:ext uri="{BB962C8B-B14F-4D97-AF65-F5344CB8AC3E}">
        <p14:creationId xmlns:p14="http://schemas.microsoft.com/office/powerpoint/2010/main" val="347325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Goal: learn and practice writing a stress log</a:t>
            </a:r>
          </a:p>
          <a:p>
            <a:pPr algn="l" rtl="0"/>
            <a:endParaRPr lang="en-US" dirty="0"/>
          </a:p>
        </p:txBody>
      </p:sp>
      <p:sp>
        <p:nvSpPr>
          <p:cNvPr id="4" name="Slide Number Placeholder 3"/>
          <p:cNvSpPr>
            <a:spLocks noGrp="1"/>
          </p:cNvSpPr>
          <p:nvPr>
            <p:ph type="sldNum" sz="quarter" idx="10"/>
          </p:nvPr>
        </p:nvSpPr>
        <p:spPr/>
        <p:txBody>
          <a:bodyPr/>
          <a:lstStyle/>
          <a:p>
            <a:fld id="{0BE94A25-3D8A-4556-B6FB-26020F1A786E}" type="slidenum">
              <a:rPr lang="en-US" smtClean="0"/>
              <a:t>15</a:t>
            </a:fld>
            <a:endParaRPr lang="en-US"/>
          </a:p>
        </p:txBody>
      </p:sp>
      <p:sp>
        <p:nvSpPr>
          <p:cNvPr id="5" name="Date Placeholder 4"/>
          <p:cNvSpPr>
            <a:spLocks noGrp="1"/>
          </p:cNvSpPr>
          <p:nvPr>
            <p:ph type="dt" idx="11"/>
          </p:nvPr>
        </p:nvSpPr>
        <p:spPr/>
        <p:txBody>
          <a:bodyPr/>
          <a:lstStyle/>
          <a:p>
            <a:r>
              <a:rPr lang="en-US"/>
              <a:t>04/02/16</a:t>
            </a:r>
          </a:p>
        </p:txBody>
      </p:sp>
    </p:spTree>
    <p:extLst>
      <p:ext uri="{BB962C8B-B14F-4D97-AF65-F5344CB8AC3E}">
        <p14:creationId xmlns:p14="http://schemas.microsoft.com/office/powerpoint/2010/main" val="2015245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599074-A594-598C-3677-8DE1D4B47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042" y="136525"/>
            <a:ext cx="1298315" cy="1026213"/>
          </a:xfrm>
          <a:prstGeom prst="rect">
            <a:avLst/>
          </a:prstGeom>
        </p:spPr>
      </p:pic>
      <p:sp>
        <p:nvSpPr>
          <p:cNvPr id="2" name="Title 1">
            <a:extLst>
              <a:ext uri="{FF2B5EF4-FFF2-40B4-BE49-F238E27FC236}">
                <a16:creationId xmlns:a16="http://schemas.microsoft.com/office/drawing/2014/main" id="{5B55FA63-5078-47A8-3C77-4251F5F1A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B4AFE-2EF9-C5DE-694C-BFF48DF28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67D31-9F27-AA77-7483-EB2B6AB22A38}"/>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A4CF4A4C-80C7-0D5F-404F-41FFBFE13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F24C6-5D34-DAA9-A560-42647EA732A8}"/>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318860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05B0-C52A-072E-A6A3-073C7467D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3C8C35-4A65-75A6-8C5D-F60DF6CE5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36383-E1EE-AB0A-CFD8-A2C93342C093}"/>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A7123CA-995D-3A77-354F-1A6D5BE97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8786-C610-AA1F-54AD-279D02796F44}"/>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243746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F652D-D9EC-153D-B76C-57D032D92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DF1B36-57F0-EC48-CF65-097DCC92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F4275-D287-CA11-2B4E-35D21B6CEEB9}"/>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8CC9EFC1-F72A-72F2-200E-51B6BC001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B51FE-85EE-1625-C782-D9E6BBBA118C}"/>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410077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8_Custom Layout">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58D0A1F6-84E2-7464-4BDA-7BA5C67DD867}"/>
              </a:ext>
            </a:extLst>
          </p:cNvPr>
          <p:cNvSpPr>
            <a:spLocks noGrp="1"/>
          </p:cNvSpPr>
          <p:nvPr>
            <p:ph type="title"/>
          </p:nvPr>
        </p:nvSpPr>
        <p:spPr>
          <a:xfrm>
            <a:off x="0" y="2363373"/>
            <a:ext cx="12191999" cy="2131254"/>
          </a:xfrm>
          <a:solidFill>
            <a:schemeClr val="tx1"/>
          </a:solidFill>
          <a:ln>
            <a:noFill/>
          </a:ln>
        </p:spPr>
        <p:txBody>
          <a:bodyPr/>
          <a:lstStyle>
            <a:lvl1pPr algn="ctr">
              <a:defRPr>
                <a:ln>
                  <a:noFill/>
                </a:ln>
                <a:solidFill>
                  <a:schemeClr val="bg1"/>
                </a:solidFill>
              </a:defRPr>
            </a:lvl1pPr>
          </a:lstStyle>
          <a:p>
            <a:r>
              <a:rPr lang="en-US"/>
              <a:t>Click to edit Master title style</a:t>
            </a:r>
          </a:p>
        </p:txBody>
      </p:sp>
    </p:spTree>
    <p:extLst>
      <p:ext uri="{BB962C8B-B14F-4D97-AF65-F5344CB8AC3E}">
        <p14:creationId xmlns:p14="http://schemas.microsoft.com/office/powerpoint/2010/main" val="2541670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599074-A594-598C-3677-8DE1D4B47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042" y="136525"/>
            <a:ext cx="1298315" cy="1026213"/>
          </a:xfrm>
          <a:prstGeom prst="rect">
            <a:avLst/>
          </a:prstGeom>
        </p:spPr>
      </p:pic>
      <p:sp>
        <p:nvSpPr>
          <p:cNvPr id="2" name="Title 1">
            <a:extLst>
              <a:ext uri="{FF2B5EF4-FFF2-40B4-BE49-F238E27FC236}">
                <a16:creationId xmlns:a16="http://schemas.microsoft.com/office/drawing/2014/main" id="{5B55FA63-5078-47A8-3C77-4251F5F1A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B4AFE-2EF9-C5DE-694C-BFF48DF28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67D31-9F27-AA77-7483-EB2B6AB22A38}"/>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A4CF4A4C-80C7-0D5F-404F-41FFBFE13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F24C6-5D34-DAA9-A560-42647EA732A8}"/>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2100089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C7CC-1554-EF5D-E7AB-6DA6937CD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A890B-4557-91C2-7105-41A39FEC0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82FBA-B3F7-7714-222E-353702385016}"/>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8D11DC4-6B70-D35A-4106-B18FF67F6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134DD-87A4-0A57-3390-0BF7CB7552ED}"/>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279012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8929-34C3-64B2-3041-234E9596A0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4288B-670F-D7B7-B54F-4A6C86889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D57BC-E42B-F4F1-03E7-654C6DC8F838}"/>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CEBF662D-A584-6BFD-8DC3-427195C8C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0E02E-4035-9AB1-BC56-AE57DBDCB0B8}"/>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2346392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8B48-8907-DF97-E5C4-06E6D2166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4DE86-9CAB-A767-EA81-C021B703D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09D65-7E6B-0202-6E56-4618198EDF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3B20DD-4107-5AB5-BD7A-E7B2C9D0752F}"/>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6" name="Footer Placeholder 5">
            <a:extLst>
              <a:ext uri="{FF2B5EF4-FFF2-40B4-BE49-F238E27FC236}">
                <a16:creationId xmlns:a16="http://schemas.microsoft.com/office/drawing/2014/main" id="{8DF7B5F2-EB8E-D65B-655F-823DAAE4E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84766-B491-3F80-E290-DB3E831A84AA}"/>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397249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8820-0ED2-4452-6542-A78950E64D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6A210-42E6-74BB-436E-CA8F4D0F7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C26F5-0FBE-380D-1054-6B3A054045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E1B45-76B0-A60D-65EC-1FF9C5CA7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77DDB-E387-B1C7-300C-BA8BB97C8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7F67C0-75CB-EF3C-100E-0D8375F45816}"/>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8" name="Footer Placeholder 7">
            <a:extLst>
              <a:ext uri="{FF2B5EF4-FFF2-40B4-BE49-F238E27FC236}">
                <a16:creationId xmlns:a16="http://schemas.microsoft.com/office/drawing/2014/main" id="{46407A7E-F729-3F81-7585-FAB6EB582B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033946-8E85-2261-9250-6C62E05C96A0}"/>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382316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2403-9D30-83DC-B518-83A9D2661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610AD2-81E9-C1C2-45BF-65CE3B35699D}"/>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4" name="Footer Placeholder 3">
            <a:extLst>
              <a:ext uri="{FF2B5EF4-FFF2-40B4-BE49-F238E27FC236}">
                <a16:creationId xmlns:a16="http://schemas.microsoft.com/office/drawing/2014/main" id="{0682D30F-339A-E18F-C69E-C995A1C00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828FC-348C-B90E-A9B4-FDA8A3C2F9A2}"/>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12771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C7678-41D4-A0B4-BCCB-24C91849EE22}"/>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3" name="Footer Placeholder 2">
            <a:extLst>
              <a:ext uri="{FF2B5EF4-FFF2-40B4-BE49-F238E27FC236}">
                <a16:creationId xmlns:a16="http://schemas.microsoft.com/office/drawing/2014/main" id="{202B8F7D-500D-8C94-2D41-E74606EC5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62847D-7290-89B7-1D50-F1A662D8ABDF}"/>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162584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C7CC-1554-EF5D-E7AB-6DA6937CD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A890B-4557-91C2-7105-41A39FEC0553}"/>
              </a:ext>
            </a:extLst>
          </p:cNvPr>
          <p:cNvSpPr>
            <a:spLocks noGrp="1"/>
          </p:cNvSpPr>
          <p:nvPr>
            <p:ph idx="1"/>
          </p:nvPr>
        </p:nvSpPr>
        <p:spPr/>
        <p:txBody>
          <a:bodyPr/>
          <a:lstStyle>
            <a:lvl1pPr marL="228600" indent="-182880">
              <a:lnSpc>
                <a:spcPct val="100000"/>
              </a:lnSpc>
              <a:spcBef>
                <a:spcPts val="600"/>
              </a:spcBef>
              <a:buClr>
                <a:schemeClr val="accent1">
                  <a:lumMod val="75000"/>
                </a:schemeClr>
              </a:buClr>
              <a:buSzPct val="145000"/>
              <a:defRPr/>
            </a:lvl1pPr>
            <a:lvl2pPr marL="685800" indent="-182880">
              <a:lnSpc>
                <a:spcPct val="100000"/>
              </a:lnSpc>
              <a:spcBef>
                <a:spcPts val="600"/>
              </a:spcBef>
              <a:buClr>
                <a:schemeClr val="accent1">
                  <a:lumMod val="75000"/>
                </a:schemeClr>
              </a:buClr>
              <a:buSzPct val="145000"/>
              <a:defRPr/>
            </a:lvl2pPr>
            <a:lvl3pPr marL="1143000" indent="-182880">
              <a:lnSpc>
                <a:spcPct val="100000"/>
              </a:lnSpc>
              <a:spcBef>
                <a:spcPts val="600"/>
              </a:spcBef>
              <a:buClr>
                <a:schemeClr val="accent1">
                  <a:lumMod val="75000"/>
                </a:schemeClr>
              </a:buClr>
              <a:buSzPct val="145000"/>
              <a:defRPr/>
            </a:lvl3pPr>
            <a:lvl4pPr marL="1600200" indent="-182880">
              <a:lnSpc>
                <a:spcPct val="100000"/>
              </a:lnSpc>
              <a:spcBef>
                <a:spcPts val="600"/>
              </a:spcBef>
              <a:buClr>
                <a:schemeClr val="accent1">
                  <a:lumMod val="75000"/>
                </a:schemeClr>
              </a:buClr>
              <a:buSzPct val="145000"/>
              <a:defRPr/>
            </a:lvl4pPr>
            <a:lvl5pPr marL="2057400" indent="-182880">
              <a:lnSpc>
                <a:spcPct val="100000"/>
              </a:lnSpc>
              <a:spcBef>
                <a:spcPts val="600"/>
              </a:spcBef>
              <a:buClr>
                <a:schemeClr val="accent1">
                  <a:lumMod val="75000"/>
                </a:schemeClr>
              </a:buClr>
              <a:buSzPct val="14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082FBA-B3F7-7714-222E-353702385016}"/>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8D11DC4-6B70-D35A-4106-B18FF67F6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134DD-87A4-0A57-3390-0BF7CB7552ED}"/>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1811119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3F11-6A0D-FE6B-5815-0E507A648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A1395F-7F72-99B5-8D09-2E6DD78F3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BBC9B-1B01-5AAD-BA08-0A6F56B66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05FA2-5914-B2F2-0907-914040317433}"/>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6" name="Footer Placeholder 5">
            <a:extLst>
              <a:ext uri="{FF2B5EF4-FFF2-40B4-BE49-F238E27FC236}">
                <a16:creationId xmlns:a16="http://schemas.microsoft.com/office/drawing/2014/main" id="{84342B5B-E6F9-9EA6-877A-47C10255C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56E35-8F79-A145-523D-62F5257B8738}"/>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2256003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511-08C1-52CB-DB45-75AC19C1A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72F5E-CF67-2155-F1F3-5F6C175EB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DD392-5F91-A90F-A635-F3707E71F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435FA-6EFD-3F05-209F-4FA53C940FC8}"/>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6" name="Footer Placeholder 5">
            <a:extLst>
              <a:ext uri="{FF2B5EF4-FFF2-40B4-BE49-F238E27FC236}">
                <a16:creationId xmlns:a16="http://schemas.microsoft.com/office/drawing/2014/main" id="{0D662CBA-5C1D-65DF-18A7-C9A4A48FC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61593-AFA7-DD75-C3E3-D59B9F09D831}"/>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45079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05B0-C52A-072E-A6A3-073C7467D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3C8C35-4A65-75A6-8C5D-F60DF6CE5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36383-E1EE-AB0A-CFD8-A2C93342C093}"/>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A7123CA-995D-3A77-354F-1A6D5BE97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8786-C610-AA1F-54AD-279D02796F44}"/>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4246920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F652D-D9EC-153D-B76C-57D032D92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DF1B36-57F0-EC48-CF65-097DCC92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F4275-D287-CA11-2B4E-35D21B6CEEB9}"/>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8CC9EFC1-F72A-72F2-200E-51B6BC001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B51FE-85EE-1625-C782-D9E6BBBA118C}"/>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1275832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F3872B-F3DD-ED8C-243D-9F0AB2DB3DCD}"/>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0073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58D0A1F6-84E2-7464-4BDA-7BA5C67DD867}"/>
              </a:ext>
            </a:extLst>
          </p:cNvPr>
          <p:cNvSpPr>
            <a:spLocks noGrp="1"/>
          </p:cNvSpPr>
          <p:nvPr>
            <p:ph type="title"/>
          </p:nvPr>
        </p:nvSpPr>
        <p:spPr>
          <a:xfrm>
            <a:off x="0" y="2363373"/>
            <a:ext cx="12191999" cy="2131254"/>
          </a:xfrm>
          <a:solidFill>
            <a:schemeClr val="tx1"/>
          </a:solidFill>
          <a:ln>
            <a:noFill/>
          </a:ln>
        </p:spPr>
        <p:txBody>
          <a:bodyPr/>
          <a:lstStyle>
            <a:lvl1pPr algn="ctr">
              <a:defRPr>
                <a:ln>
                  <a:noFill/>
                </a:ln>
                <a:solidFill>
                  <a:schemeClr val="bg1"/>
                </a:solidFill>
              </a:defRPr>
            </a:lvl1pPr>
          </a:lstStyle>
          <a:p>
            <a:r>
              <a:rPr lang="en-US"/>
              <a:t>Click to edit Master title style</a:t>
            </a:r>
          </a:p>
        </p:txBody>
      </p:sp>
    </p:spTree>
    <p:extLst>
      <p:ext uri="{BB962C8B-B14F-4D97-AF65-F5344CB8AC3E}">
        <p14:creationId xmlns:p14="http://schemas.microsoft.com/office/powerpoint/2010/main" val="90576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B6312-00A9-5BF9-2B32-B173BBC81AEE}"/>
              </a:ext>
            </a:extLst>
          </p:cNvPr>
          <p:cNvSpPr/>
          <p:nvPr userDrawn="1"/>
        </p:nvSpPr>
        <p:spPr>
          <a:xfrm>
            <a:off x="0" y="0"/>
            <a:ext cx="1336430" cy="687206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0B059-4118-7843-78CF-892E94458B6E}"/>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1" r="89038"/>
          <a:stretch/>
        </p:blipFill>
        <p:spPr>
          <a:xfrm>
            <a:off x="7035" y="0"/>
            <a:ext cx="1336430" cy="6858000"/>
          </a:xfrm>
          <a:prstGeom prst="rect">
            <a:avLst/>
          </a:prstGeom>
        </p:spPr>
      </p:pic>
      <p:pic>
        <p:nvPicPr>
          <p:cNvPr id="4" name="Picture 3">
            <a:extLst>
              <a:ext uri="{FF2B5EF4-FFF2-40B4-BE49-F238E27FC236}">
                <a16:creationId xmlns:a16="http://schemas.microsoft.com/office/drawing/2014/main" id="{2A5998EE-0853-A65D-DFD1-D3A9A9712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4" y="32445"/>
            <a:ext cx="1181688" cy="934030"/>
          </a:xfrm>
          <a:prstGeom prst="rect">
            <a:avLst/>
          </a:prstGeom>
        </p:spPr>
      </p:pic>
    </p:spTree>
    <p:extLst>
      <p:ext uri="{BB962C8B-B14F-4D97-AF65-F5344CB8AC3E}">
        <p14:creationId xmlns:p14="http://schemas.microsoft.com/office/powerpoint/2010/main" val="2258419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ADFE6-A4A6-924C-39A3-448BB0ABD317}"/>
              </a:ext>
            </a:extLst>
          </p:cNvPr>
          <p:cNvSpPr/>
          <p:nvPr userDrawn="1"/>
        </p:nvSpPr>
        <p:spPr>
          <a:xfrm>
            <a:off x="0" y="0"/>
            <a:ext cx="4121833" cy="687206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8085DE-CA42-82D6-C492-14CE7B1CC07A}"/>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2" r="66192"/>
          <a:stretch/>
        </p:blipFill>
        <p:spPr>
          <a:xfrm>
            <a:off x="0" y="0"/>
            <a:ext cx="4121833" cy="6858000"/>
          </a:xfrm>
          <a:prstGeom prst="rect">
            <a:avLst/>
          </a:prstGeom>
        </p:spPr>
      </p:pic>
      <p:pic>
        <p:nvPicPr>
          <p:cNvPr id="4" name="Picture 3">
            <a:extLst>
              <a:ext uri="{FF2B5EF4-FFF2-40B4-BE49-F238E27FC236}">
                <a16:creationId xmlns:a16="http://schemas.microsoft.com/office/drawing/2014/main" id="{60893AAB-AB09-E79C-9CE2-8D38EB32E3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p:spPr>
      </p:pic>
    </p:spTree>
    <p:extLst>
      <p:ext uri="{BB962C8B-B14F-4D97-AF65-F5344CB8AC3E}">
        <p14:creationId xmlns:p14="http://schemas.microsoft.com/office/powerpoint/2010/main" val="168291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75FE-E186-350C-D24F-AB239274C8F0}"/>
              </a:ext>
            </a:extLst>
          </p:cNvPr>
          <p:cNvSpPr/>
          <p:nvPr userDrawn="1"/>
        </p:nvSpPr>
        <p:spPr>
          <a:xfrm>
            <a:off x="0" y="0"/>
            <a:ext cx="6096000" cy="687206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D303CF-2AB9-44F0-3A82-5FAF90073E85}"/>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2" r="50002"/>
          <a:stretch/>
        </p:blipFill>
        <p:spPr>
          <a:xfrm>
            <a:off x="0" y="0"/>
            <a:ext cx="6096000" cy="6858000"/>
          </a:xfrm>
          <a:prstGeom prst="rect">
            <a:avLst/>
          </a:prstGeom>
        </p:spPr>
      </p:pic>
      <p:pic>
        <p:nvPicPr>
          <p:cNvPr id="4" name="Picture 3">
            <a:extLst>
              <a:ext uri="{FF2B5EF4-FFF2-40B4-BE49-F238E27FC236}">
                <a16:creationId xmlns:a16="http://schemas.microsoft.com/office/drawing/2014/main" id="{ADB0AE87-37A2-0B53-C2E8-AFFFCAF40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p:spPr>
      </p:pic>
    </p:spTree>
    <p:extLst>
      <p:ext uri="{BB962C8B-B14F-4D97-AF65-F5344CB8AC3E}">
        <p14:creationId xmlns:p14="http://schemas.microsoft.com/office/powerpoint/2010/main" val="1575076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itle 2">
            <a:extLst>
              <a:ext uri="{FF2B5EF4-FFF2-40B4-BE49-F238E27FC236}">
                <a16:creationId xmlns:a16="http://schemas.microsoft.com/office/drawing/2014/main" id="{65A88771-3978-69E9-8981-CC5A4581E30C}"/>
              </a:ext>
            </a:extLst>
          </p:cNvPr>
          <p:cNvSpPr>
            <a:spLocks noGrp="1"/>
          </p:cNvSpPr>
          <p:nvPr>
            <p:ph type="title"/>
          </p:nvPr>
        </p:nvSpPr>
        <p:spPr>
          <a:xfrm>
            <a:off x="3896751" y="2391509"/>
            <a:ext cx="7859148" cy="2074982"/>
          </a:xfrm>
          <a:solidFill>
            <a:schemeClr val="tx1"/>
          </a:solidFill>
          <a:ln>
            <a:noFill/>
          </a:ln>
        </p:spPr>
        <p:txBody>
          <a:bodyPr vert="horz" lIns="91440" tIns="45720" rIns="91440" bIns="45720" rtlCol="0" anchor="ctr">
            <a:normAutofit/>
          </a:bodyPr>
          <a:lstStyle>
            <a:lvl1pPr>
              <a:defRPr lang="en-US">
                <a:ln>
                  <a:noFill/>
                </a:ln>
                <a:solidFill>
                  <a:schemeClr val="bg1"/>
                </a:solidFill>
              </a:defRPr>
            </a:lvl1pPr>
          </a:lstStyle>
          <a:p>
            <a:pPr lvl="0" algn="ctr"/>
            <a:r>
              <a:rPr lang="en-US"/>
              <a:t>Click to edit Master title style</a:t>
            </a:r>
          </a:p>
        </p:txBody>
      </p:sp>
      <p:grpSp>
        <p:nvGrpSpPr>
          <p:cNvPr id="6" name="Group 5">
            <a:extLst>
              <a:ext uri="{FF2B5EF4-FFF2-40B4-BE49-F238E27FC236}">
                <a16:creationId xmlns:a16="http://schemas.microsoft.com/office/drawing/2014/main" id="{A957F303-A8A8-3099-8F49-6F04AC806D71}"/>
              </a:ext>
            </a:extLst>
          </p:cNvPr>
          <p:cNvGrpSpPr/>
          <p:nvPr userDrawn="1"/>
        </p:nvGrpSpPr>
        <p:grpSpPr>
          <a:xfrm>
            <a:off x="690077" y="2391509"/>
            <a:ext cx="2516598" cy="2074982"/>
            <a:chOff x="675248" y="2222695"/>
            <a:chExt cx="2926082" cy="2412610"/>
          </a:xfrm>
        </p:grpSpPr>
        <p:sp>
          <p:nvSpPr>
            <p:cNvPr id="5" name="Rectangle 4">
              <a:extLst>
                <a:ext uri="{FF2B5EF4-FFF2-40B4-BE49-F238E27FC236}">
                  <a16:creationId xmlns:a16="http://schemas.microsoft.com/office/drawing/2014/main" id="{6502BD12-10C3-2484-7CDF-6CBC06D3ABD2}"/>
                </a:ext>
              </a:extLst>
            </p:cNvPr>
            <p:cNvSpPr/>
            <p:nvPr userDrawn="1"/>
          </p:nvSpPr>
          <p:spPr>
            <a:xfrm>
              <a:off x="675248" y="2222695"/>
              <a:ext cx="2926082" cy="24126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3ABDFB-1105-827A-0E33-1A370A1B7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484" y="2391509"/>
              <a:ext cx="2625167" cy="2074982"/>
            </a:xfrm>
            <a:prstGeom prst="rect">
              <a:avLst/>
            </a:prstGeom>
          </p:spPr>
        </p:pic>
      </p:grpSp>
    </p:spTree>
    <p:extLst>
      <p:ext uri="{BB962C8B-B14F-4D97-AF65-F5344CB8AC3E}">
        <p14:creationId xmlns:p14="http://schemas.microsoft.com/office/powerpoint/2010/main" val="265735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8929-34C3-64B2-3041-234E9596A0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4288B-670F-D7B7-B54F-4A6C86889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D57BC-E42B-F4F1-03E7-654C6DC8F838}"/>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CEBF662D-A584-6BFD-8DC3-427195C8C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0E02E-4035-9AB1-BC56-AE57DBDCB0B8}"/>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3516726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F3872B-F3DD-ED8C-243D-9F0AB2DB3DCD}"/>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0855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58D0A1F6-84E2-7464-4BDA-7BA5C67DD867}"/>
              </a:ext>
            </a:extLst>
          </p:cNvPr>
          <p:cNvSpPr>
            <a:spLocks noGrp="1"/>
          </p:cNvSpPr>
          <p:nvPr>
            <p:ph type="title"/>
          </p:nvPr>
        </p:nvSpPr>
        <p:spPr>
          <a:xfrm>
            <a:off x="0" y="2363373"/>
            <a:ext cx="12191999" cy="2131254"/>
          </a:xfrm>
          <a:solidFill>
            <a:schemeClr val="bg1"/>
          </a:solidFill>
          <a:ln>
            <a:noFill/>
          </a:ln>
        </p:spPr>
        <p:txBody>
          <a:bodyPr/>
          <a:lstStyle>
            <a:lvl1pPr algn="ctr">
              <a:defRPr>
                <a:ln>
                  <a:noFill/>
                </a:ln>
                <a:solidFill>
                  <a:schemeClr val="tx1"/>
                </a:solidFill>
              </a:defRPr>
            </a:lvl1pPr>
          </a:lstStyle>
          <a:p>
            <a:r>
              <a:rPr lang="en-US"/>
              <a:t>Click to edit Master title style</a:t>
            </a:r>
          </a:p>
        </p:txBody>
      </p:sp>
    </p:spTree>
    <p:extLst>
      <p:ext uri="{BB962C8B-B14F-4D97-AF65-F5344CB8AC3E}">
        <p14:creationId xmlns:p14="http://schemas.microsoft.com/office/powerpoint/2010/main" val="1281255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B6312-00A9-5BF9-2B32-B173BBC81AEE}"/>
              </a:ext>
            </a:extLst>
          </p:cNvPr>
          <p:cNvSpPr/>
          <p:nvPr userDrawn="1"/>
        </p:nvSpPr>
        <p:spPr>
          <a:xfrm>
            <a:off x="0" y="0"/>
            <a:ext cx="1336430" cy="6872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0B059-4118-7843-78CF-892E94458B6E}"/>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1" r="89038"/>
          <a:stretch/>
        </p:blipFill>
        <p:spPr>
          <a:xfrm>
            <a:off x="7035" y="0"/>
            <a:ext cx="1336430" cy="6858000"/>
          </a:xfrm>
          <a:prstGeom prst="rect">
            <a:avLst/>
          </a:prstGeom>
          <a:solidFill>
            <a:schemeClr val="bg1"/>
          </a:solidFill>
        </p:spPr>
      </p:pic>
      <p:pic>
        <p:nvPicPr>
          <p:cNvPr id="4" name="Picture 3">
            <a:extLst>
              <a:ext uri="{FF2B5EF4-FFF2-40B4-BE49-F238E27FC236}">
                <a16:creationId xmlns:a16="http://schemas.microsoft.com/office/drawing/2014/main" id="{2A5998EE-0853-A65D-DFD1-D3A9A9712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4" y="32445"/>
            <a:ext cx="1181688" cy="934030"/>
          </a:xfrm>
          <a:prstGeom prst="rect">
            <a:avLst/>
          </a:prstGeom>
          <a:solidFill>
            <a:schemeClr val="bg1"/>
          </a:solidFill>
        </p:spPr>
      </p:pic>
    </p:spTree>
    <p:extLst>
      <p:ext uri="{BB962C8B-B14F-4D97-AF65-F5344CB8AC3E}">
        <p14:creationId xmlns:p14="http://schemas.microsoft.com/office/powerpoint/2010/main" val="258604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ADFE6-A4A6-924C-39A3-448BB0ABD317}"/>
              </a:ext>
            </a:extLst>
          </p:cNvPr>
          <p:cNvSpPr/>
          <p:nvPr userDrawn="1"/>
        </p:nvSpPr>
        <p:spPr>
          <a:xfrm>
            <a:off x="0" y="0"/>
            <a:ext cx="4121833" cy="6872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8085DE-CA42-82D6-C492-14CE7B1CC07A}"/>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2" r="66192"/>
          <a:stretch/>
        </p:blipFill>
        <p:spPr>
          <a:xfrm>
            <a:off x="0" y="0"/>
            <a:ext cx="4121833" cy="6858000"/>
          </a:xfrm>
          <a:prstGeom prst="rect">
            <a:avLst/>
          </a:prstGeom>
          <a:solidFill>
            <a:schemeClr val="bg1"/>
          </a:solidFill>
        </p:spPr>
      </p:pic>
      <p:pic>
        <p:nvPicPr>
          <p:cNvPr id="4" name="Picture 3">
            <a:extLst>
              <a:ext uri="{FF2B5EF4-FFF2-40B4-BE49-F238E27FC236}">
                <a16:creationId xmlns:a16="http://schemas.microsoft.com/office/drawing/2014/main" id="{60893AAB-AB09-E79C-9CE2-8D38EB32E3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bg1"/>
          </a:solidFill>
        </p:spPr>
      </p:pic>
    </p:spTree>
    <p:extLst>
      <p:ext uri="{BB962C8B-B14F-4D97-AF65-F5344CB8AC3E}">
        <p14:creationId xmlns:p14="http://schemas.microsoft.com/office/powerpoint/2010/main" val="3310758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75FE-E186-350C-D24F-AB239274C8F0}"/>
              </a:ext>
            </a:extLst>
          </p:cNvPr>
          <p:cNvSpPr/>
          <p:nvPr userDrawn="1"/>
        </p:nvSpPr>
        <p:spPr>
          <a:xfrm>
            <a:off x="0" y="0"/>
            <a:ext cx="6096000" cy="6872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D303CF-2AB9-44F0-3A82-5FAF90073E85}"/>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2" r="50002"/>
          <a:stretch/>
        </p:blipFill>
        <p:spPr>
          <a:xfrm>
            <a:off x="0" y="0"/>
            <a:ext cx="6096000" cy="6858000"/>
          </a:xfrm>
          <a:prstGeom prst="rect">
            <a:avLst/>
          </a:prstGeom>
          <a:solidFill>
            <a:schemeClr val="bg1"/>
          </a:solidFill>
        </p:spPr>
      </p:pic>
      <p:pic>
        <p:nvPicPr>
          <p:cNvPr id="4" name="Picture 3">
            <a:extLst>
              <a:ext uri="{FF2B5EF4-FFF2-40B4-BE49-F238E27FC236}">
                <a16:creationId xmlns:a16="http://schemas.microsoft.com/office/drawing/2014/main" id="{ADB0AE87-37A2-0B53-C2E8-AFFFCAF40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bg1"/>
          </a:solidFill>
        </p:spPr>
      </p:pic>
    </p:spTree>
    <p:extLst>
      <p:ext uri="{BB962C8B-B14F-4D97-AF65-F5344CB8AC3E}">
        <p14:creationId xmlns:p14="http://schemas.microsoft.com/office/powerpoint/2010/main" val="1724903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7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itle 2">
            <a:extLst>
              <a:ext uri="{FF2B5EF4-FFF2-40B4-BE49-F238E27FC236}">
                <a16:creationId xmlns:a16="http://schemas.microsoft.com/office/drawing/2014/main" id="{65A88771-3978-69E9-8981-CC5A4581E30C}"/>
              </a:ext>
            </a:extLst>
          </p:cNvPr>
          <p:cNvSpPr>
            <a:spLocks noGrp="1"/>
          </p:cNvSpPr>
          <p:nvPr>
            <p:ph type="title"/>
          </p:nvPr>
        </p:nvSpPr>
        <p:spPr>
          <a:xfrm>
            <a:off x="3896751" y="2391509"/>
            <a:ext cx="7859148" cy="2074982"/>
          </a:xfrm>
          <a:solidFill>
            <a:schemeClr val="bg1"/>
          </a:solidFill>
          <a:ln>
            <a:noFill/>
          </a:ln>
        </p:spPr>
        <p:txBody>
          <a:bodyPr vert="horz" lIns="91440" tIns="45720" rIns="91440" bIns="45720" rtlCol="0" anchor="ctr">
            <a:normAutofit/>
          </a:bodyPr>
          <a:lstStyle>
            <a:lvl1pPr>
              <a:defRPr lang="en-US">
                <a:ln>
                  <a:noFill/>
                </a:ln>
                <a:solidFill>
                  <a:schemeClr val="tx1"/>
                </a:solidFill>
              </a:defRPr>
            </a:lvl1pPr>
          </a:lstStyle>
          <a:p>
            <a:pPr lvl="0" algn="ctr"/>
            <a:r>
              <a:rPr lang="en-US" dirty="0"/>
              <a:t>Click to edit Master title style</a:t>
            </a:r>
          </a:p>
        </p:txBody>
      </p:sp>
      <p:grpSp>
        <p:nvGrpSpPr>
          <p:cNvPr id="6" name="Group 5">
            <a:extLst>
              <a:ext uri="{FF2B5EF4-FFF2-40B4-BE49-F238E27FC236}">
                <a16:creationId xmlns:a16="http://schemas.microsoft.com/office/drawing/2014/main" id="{A957F303-A8A8-3099-8F49-6F04AC806D71}"/>
              </a:ext>
            </a:extLst>
          </p:cNvPr>
          <p:cNvGrpSpPr/>
          <p:nvPr userDrawn="1"/>
        </p:nvGrpSpPr>
        <p:grpSpPr>
          <a:xfrm>
            <a:off x="690077" y="2391509"/>
            <a:ext cx="2516598" cy="2074982"/>
            <a:chOff x="675248" y="2222695"/>
            <a:chExt cx="2926082" cy="2412610"/>
          </a:xfrm>
          <a:solidFill>
            <a:schemeClr val="bg1"/>
          </a:solidFill>
        </p:grpSpPr>
        <p:sp>
          <p:nvSpPr>
            <p:cNvPr id="5" name="Rectangle 4">
              <a:extLst>
                <a:ext uri="{FF2B5EF4-FFF2-40B4-BE49-F238E27FC236}">
                  <a16:creationId xmlns:a16="http://schemas.microsoft.com/office/drawing/2014/main" id="{6502BD12-10C3-2484-7CDF-6CBC06D3ABD2}"/>
                </a:ext>
              </a:extLst>
            </p:cNvPr>
            <p:cNvSpPr/>
            <p:nvPr userDrawn="1"/>
          </p:nvSpPr>
          <p:spPr>
            <a:xfrm>
              <a:off x="675248" y="2222695"/>
              <a:ext cx="2926082" cy="241261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3ABDFB-1105-827A-0E33-1A370A1B7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484" y="2391509"/>
              <a:ext cx="2625167" cy="2074982"/>
            </a:xfrm>
            <a:prstGeom prst="rect">
              <a:avLst/>
            </a:prstGeom>
            <a:grpFill/>
          </p:spPr>
        </p:pic>
      </p:grpSp>
    </p:spTree>
    <p:extLst>
      <p:ext uri="{BB962C8B-B14F-4D97-AF65-F5344CB8AC3E}">
        <p14:creationId xmlns:p14="http://schemas.microsoft.com/office/powerpoint/2010/main" val="3675785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F3872B-F3DD-ED8C-243D-9F0AB2DB3DCD}"/>
              </a:ext>
            </a:extLst>
          </p:cNvPr>
          <p:cNvPicPr>
            <a:picLocks noChangeAspect="1"/>
          </p:cNvPicPr>
          <p:nvPr userDrawn="1"/>
        </p:nvPicPr>
        <p:blipFill>
          <a:blip r:embed="rId2">
            <a:alphaModFix amt="30000"/>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089127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8_Custom Layout">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58D0A1F6-84E2-7464-4BDA-7BA5C67DD867}"/>
              </a:ext>
            </a:extLst>
          </p:cNvPr>
          <p:cNvSpPr>
            <a:spLocks noGrp="1"/>
          </p:cNvSpPr>
          <p:nvPr>
            <p:ph type="title"/>
          </p:nvPr>
        </p:nvSpPr>
        <p:spPr>
          <a:xfrm>
            <a:off x="0" y="2363373"/>
            <a:ext cx="12191999" cy="2131254"/>
          </a:xfrm>
          <a:solidFill>
            <a:schemeClr val="accent1"/>
          </a:solidFill>
          <a:ln>
            <a:noFill/>
          </a:ln>
        </p:spPr>
        <p:txBody>
          <a:bodyPr/>
          <a:lstStyle>
            <a:lvl1pPr algn="ctr">
              <a:defRPr>
                <a:ln>
                  <a:noFill/>
                </a:ln>
                <a:solidFill>
                  <a:schemeClr val="tx1"/>
                </a:solidFill>
              </a:defRPr>
            </a:lvl1pPr>
          </a:lstStyle>
          <a:p>
            <a:r>
              <a:rPr lang="en-US"/>
              <a:t>Click to edit Master title style</a:t>
            </a:r>
          </a:p>
        </p:txBody>
      </p:sp>
    </p:spTree>
    <p:extLst>
      <p:ext uri="{BB962C8B-B14F-4D97-AF65-F5344CB8AC3E}">
        <p14:creationId xmlns:p14="http://schemas.microsoft.com/office/powerpoint/2010/main" val="1184166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B6312-00A9-5BF9-2B32-B173BBC81AEE}"/>
              </a:ext>
            </a:extLst>
          </p:cNvPr>
          <p:cNvSpPr/>
          <p:nvPr userDrawn="1"/>
        </p:nvSpPr>
        <p:spPr>
          <a:xfrm>
            <a:off x="0" y="0"/>
            <a:ext cx="1336430" cy="68720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0B059-4118-7843-78CF-892E94458B6E}"/>
              </a:ext>
            </a:extLst>
          </p:cNvPr>
          <p:cNvPicPr>
            <a:picLocks noChangeAspect="1"/>
          </p:cNvPicPr>
          <p:nvPr userDrawn="1"/>
        </p:nvPicPr>
        <p:blipFill rotWithShape="1">
          <a:blip r:embed="rId2">
            <a:alphaModFix amt="30000"/>
            <a:lum bright="70000" contrast="-70000"/>
            <a:extLst>
              <a:ext uri="{28A0092B-C50C-407E-A947-70E740481C1C}">
                <a14:useLocalDpi xmlns:a14="http://schemas.microsoft.com/office/drawing/2010/main" val="0"/>
              </a:ext>
            </a:extLst>
          </a:blip>
          <a:srcRect l="1" r="89038"/>
          <a:stretch/>
        </p:blipFill>
        <p:spPr>
          <a:xfrm>
            <a:off x="7035" y="0"/>
            <a:ext cx="1336430" cy="6858000"/>
          </a:xfrm>
          <a:prstGeom prst="rect">
            <a:avLst/>
          </a:prstGeom>
          <a:solidFill>
            <a:schemeClr val="accent1"/>
          </a:solidFill>
        </p:spPr>
      </p:pic>
      <p:pic>
        <p:nvPicPr>
          <p:cNvPr id="5" name="Picture 4">
            <a:extLst>
              <a:ext uri="{FF2B5EF4-FFF2-40B4-BE49-F238E27FC236}">
                <a16:creationId xmlns:a16="http://schemas.microsoft.com/office/drawing/2014/main" id="{57FFE94E-AA52-9D8B-CD66-A0CB0E9D7A21}"/>
              </a:ext>
            </a:extLst>
          </p:cNvPr>
          <p:cNvPicPr>
            <a:picLocks noChangeAspect="1"/>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1"/>
          </a:solidFill>
        </p:spPr>
      </p:pic>
    </p:spTree>
    <p:extLst>
      <p:ext uri="{BB962C8B-B14F-4D97-AF65-F5344CB8AC3E}">
        <p14:creationId xmlns:p14="http://schemas.microsoft.com/office/powerpoint/2010/main" val="133428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ADFE6-A4A6-924C-39A3-448BB0ABD317}"/>
              </a:ext>
            </a:extLst>
          </p:cNvPr>
          <p:cNvSpPr/>
          <p:nvPr userDrawn="1"/>
        </p:nvSpPr>
        <p:spPr>
          <a:xfrm>
            <a:off x="0" y="0"/>
            <a:ext cx="4121833" cy="68720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8085DE-CA42-82D6-C492-14CE7B1CC07A}"/>
              </a:ext>
            </a:extLst>
          </p:cNvPr>
          <p:cNvPicPr>
            <a:picLocks noChangeAspect="1"/>
          </p:cNvPicPr>
          <p:nvPr userDrawn="1"/>
        </p:nvPicPr>
        <p:blipFill rotWithShape="1">
          <a:blip r:embed="rId2">
            <a:alphaModFix amt="30000"/>
            <a:lum bright="70000" contrast="-70000"/>
            <a:extLst>
              <a:ext uri="{28A0092B-C50C-407E-A947-70E740481C1C}">
                <a14:useLocalDpi xmlns:a14="http://schemas.microsoft.com/office/drawing/2010/main" val="0"/>
              </a:ext>
            </a:extLst>
          </a:blip>
          <a:srcRect l="2" r="66192"/>
          <a:stretch/>
        </p:blipFill>
        <p:spPr>
          <a:xfrm>
            <a:off x="0" y="0"/>
            <a:ext cx="4121833" cy="6858000"/>
          </a:xfrm>
          <a:prstGeom prst="rect">
            <a:avLst/>
          </a:prstGeom>
          <a:solidFill>
            <a:schemeClr val="accent1"/>
          </a:solidFill>
        </p:spPr>
      </p:pic>
      <p:pic>
        <p:nvPicPr>
          <p:cNvPr id="5" name="Picture 4">
            <a:extLst>
              <a:ext uri="{FF2B5EF4-FFF2-40B4-BE49-F238E27FC236}">
                <a16:creationId xmlns:a16="http://schemas.microsoft.com/office/drawing/2014/main" id="{66177B48-9733-CE44-4528-688EAEDE32CF}"/>
              </a:ext>
            </a:extLst>
          </p:cNvPr>
          <p:cNvPicPr>
            <a:picLocks noChangeAspect="1"/>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1"/>
          </a:solidFill>
        </p:spPr>
      </p:pic>
    </p:spTree>
    <p:extLst>
      <p:ext uri="{BB962C8B-B14F-4D97-AF65-F5344CB8AC3E}">
        <p14:creationId xmlns:p14="http://schemas.microsoft.com/office/powerpoint/2010/main" val="364737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8B48-8907-DF97-E5C4-06E6D2166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4DE86-9CAB-A767-EA81-C021B703D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09D65-7E6B-0202-6E56-4618198EDF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3B20DD-4107-5AB5-BD7A-E7B2C9D0752F}"/>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6" name="Footer Placeholder 5">
            <a:extLst>
              <a:ext uri="{FF2B5EF4-FFF2-40B4-BE49-F238E27FC236}">
                <a16:creationId xmlns:a16="http://schemas.microsoft.com/office/drawing/2014/main" id="{8DF7B5F2-EB8E-D65B-655F-823DAAE4E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84766-B491-3F80-E290-DB3E831A84AA}"/>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1890624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75FE-E186-350C-D24F-AB239274C8F0}"/>
              </a:ext>
            </a:extLst>
          </p:cNvPr>
          <p:cNvSpPr/>
          <p:nvPr userDrawn="1"/>
        </p:nvSpPr>
        <p:spPr>
          <a:xfrm>
            <a:off x="0" y="0"/>
            <a:ext cx="6096000" cy="68720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D303CF-2AB9-44F0-3A82-5FAF90073E85}"/>
              </a:ext>
            </a:extLst>
          </p:cNvPr>
          <p:cNvPicPr>
            <a:picLocks noChangeAspect="1"/>
          </p:cNvPicPr>
          <p:nvPr userDrawn="1"/>
        </p:nvPicPr>
        <p:blipFill rotWithShape="1">
          <a:blip r:embed="rId2">
            <a:alphaModFix amt="30000"/>
            <a:lum bright="70000" contrast="-70000"/>
            <a:extLst>
              <a:ext uri="{28A0092B-C50C-407E-A947-70E740481C1C}">
                <a14:useLocalDpi xmlns:a14="http://schemas.microsoft.com/office/drawing/2010/main" val="0"/>
              </a:ext>
            </a:extLst>
          </a:blip>
          <a:srcRect l="2" r="50002"/>
          <a:stretch/>
        </p:blipFill>
        <p:spPr>
          <a:xfrm>
            <a:off x="0" y="0"/>
            <a:ext cx="6096000" cy="6858000"/>
          </a:xfrm>
          <a:prstGeom prst="rect">
            <a:avLst/>
          </a:prstGeom>
          <a:solidFill>
            <a:schemeClr val="accent1"/>
          </a:solidFill>
        </p:spPr>
      </p:pic>
      <p:pic>
        <p:nvPicPr>
          <p:cNvPr id="4" name="Picture 3">
            <a:extLst>
              <a:ext uri="{FF2B5EF4-FFF2-40B4-BE49-F238E27FC236}">
                <a16:creationId xmlns:a16="http://schemas.microsoft.com/office/drawing/2014/main" id="{ADB0AE87-37A2-0B53-C2E8-AFFFCAF401B0}"/>
              </a:ext>
            </a:extLst>
          </p:cNvPr>
          <p:cNvPicPr>
            <a:picLocks noChangeAspect="1"/>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1"/>
          </a:solidFill>
        </p:spPr>
      </p:pic>
    </p:spTree>
    <p:extLst>
      <p:ext uri="{BB962C8B-B14F-4D97-AF65-F5344CB8AC3E}">
        <p14:creationId xmlns:p14="http://schemas.microsoft.com/office/powerpoint/2010/main" val="1933541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_Custom Layout">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itle 2">
            <a:extLst>
              <a:ext uri="{FF2B5EF4-FFF2-40B4-BE49-F238E27FC236}">
                <a16:creationId xmlns:a16="http://schemas.microsoft.com/office/drawing/2014/main" id="{65A88771-3978-69E9-8981-CC5A4581E30C}"/>
              </a:ext>
            </a:extLst>
          </p:cNvPr>
          <p:cNvSpPr>
            <a:spLocks noGrp="1"/>
          </p:cNvSpPr>
          <p:nvPr>
            <p:ph type="title"/>
          </p:nvPr>
        </p:nvSpPr>
        <p:spPr>
          <a:xfrm>
            <a:off x="3896751" y="2391509"/>
            <a:ext cx="7859148" cy="2074982"/>
          </a:xfrm>
          <a:solidFill>
            <a:schemeClr val="accent1"/>
          </a:solidFill>
          <a:ln>
            <a:noFill/>
          </a:ln>
        </p:spPr>
        <p:txBody>
          <a:bodyPr vert="horz" lIns="91440" tIns="45720" rIns="91440" bIns="45720" rtlCol="0" anchor="ctr">
            <a:normAutofit/>
          </a:bodyPr>
          <a:lstStyle>
            <a:lvl1pPr>
              <a:defRPr lang="en-US">
                <a:ln>
                  <a:noFill/>
                </a:ln>
                <a:solidFill>
                  <a:schemeClr val="tx1"/>
                </a:solidFill>
              </a:defRPr>
            </a:lvl1pPr>
          </a:lstStyle>
          <a:p>
            <a:pPr lvl="0" algn="ctr"/>
            <a:r>
              <a:rPr lang="en-US" dirty="0"/>
              <a:t>Click to edit Master title style</a:t>
            </a:r>
          </a:p>
        </p:txBody>
      </p:sp>
      <p:grpSp>
        <p:nvGrpSpPr>
          <p:cNvPr id="6" name="Group 5">
            <a:extLst>
              <a:ext uri="{FF2B5EF4-FFF2-40B4-BE49-F238E27FC236}">
                <a16:creationId xmlns:a16="http://schemas.microsoft.com/office/drawing/2014/main" id="{A957F303-A8A8-3099-8F49-6F04AC806D71}"/>
              </a:ext>
            </a:extLst>
          </p:cNvPr>
          <p:cNvGrpSpPr/>
          <p:nvPr userDrawn="1"/>
        </p:nvGrpSpPr>
        <p:grpSpPr>
          <a:xfrm>
            <a:off x="690077" y="2391509"/>
            <a:ext cx="2516598" cy="2074982"/>
            <a:chOff x="675248" y="2222695"/>
            <a:chExt cx="2926082" cy="2412610"/>
          </a:xfrm>
          <a:solidFill>
            <a:schemeClr val="accent1"/>
          </a:solidFill>
        </p:grpSpPr>
        <p:sp>
          <p:nvSpPr>
            <p:cNvPr id="5" name="Rectangle 4">
              <a:extLst>
                <a:ext uri="{FF2B5EF4-FFF2-40B4-BE49-F238E27FC236}">
                  <a16:creationId xmlns:a16="http://schemas.microsoft.com/office/drawing/2014/main" id="{6502BD12-10C3-2484-7CDF-6CBC06D3ABD2}"/>
                </a:ext>
              </a:extLst>
            </p:cNvPr>
            <p:cNvSpPr/>
            <p:nvPr userDrawn="1"/>
          </p:nvSpPr>
          <p:spPr>
            <a:xfrm>
              <a:off x="675248" y="2222695"/>
              <a:ext cx="2926082" cy="241261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3ABDFB-1105-827A-0E33-1A370A1B7155}"/>
                </a:ext>
              </a:extLst>
            </p:cNvPr>
            <p:cNvPicPr>
              <a:picLocks noChangeAspect="1"/>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35484" y="2391509"/>
              <a:ext cx="2625167" cy="2074982"/>
            </a:xfrm>
            <a:prstGeom prst="rect">
              <a:avLst/>
            </a:prstGeom>
            <a:grpFill/>
          </p:spPr>
        </p:pic>
      </p:grpSp>
    </p:spTree>
    <p:extLst>
      <p:ext uri="{BB962C8B-B14F-4D97-AF65-F5344CB8AC3E}">
        <p14:creationId xmlns:p14="http://schemas.microsoft.com/office/powerpoint/2010/main" val="2154329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F3872B-F3DD-ED8C-243D-9F0AB2DB3DCD}"/>
              </a:ext>
            </a:extLst>
          </p:cNvPr>
          <p:cNvPicPr>
            <a:picLocks noChangeAspect="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01925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58D0A1F6-84E2-7464-4BDA-7BA5C67DD867}"/>
              </a:ext>
            </a:extLst>
          </p:cNvPr>
          <p:cNvSpPr>
            <a:spLocks noGrp="1"/>
          </p:cNvSpPr>
          <p:nvPr>
            <p:ph type="title"/>
          </p:nvPr>
        </p:nvSpPr>
        <p:spPr>
          <a:xfrm>
            <a:off x="0" y="2363373"/>
            <a:ext cx="12191999" cy="2131254"/>
          </a:xfrm>
          <a:solidFill>
            <a:schemeClr val="accent2"/>
          </a:solidFill>
          <a:ln>
            <a:noFill/>
          </a:ln>
        </p:spPr>
        <p:txBody>
          <a:bodyPr/>
          <a:lstStyle>
            <a:lvl1pPr algn="ctr">
              <a:defRPr>
                <a:ln>
                  <a:noFill/>
                </a:ln>
                <a:solidFill>
                  <a:schemeClr val="tx1"/>
                </a:solidFill>
              </a:defRPr>
            </a:lvl1pPr>
          </a:lstStyle>
          <a:p>
            <a:r>
              <a:rPr lang="en-US"/>
              <a:t>Click to edit Master title style</a:t>
            </a:r>
          </a:p>
        </p:txBody>
      </p:sp>
    </p:spTree>
    <p:extLst>
      <p:ext uri="{BB962C8B-B14F-4D97-AF65-F5344CB8AC3E}">
        <p14:creationId xmlns:p14="http://schemas.microsoft.com/office/powerpoint/2010/main" val="2160353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B6312-00A9-5BF9-2B32-B173BBC81AEE}"/>
              </a:ext>
            </a:extLst>
          </p:cNvPr>
          <p:cNvSpPr/>
          <p:nvPr userDrawn="1"/>
        </p:nvSpPr>
        <p:spPr>
          <a:xfrm>
            <a:off x="0" y="0"/>
            <a:ext cx="1336430" cy="6872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0B059-4118-7843-78CF-892E94458B6E}"/>
              </a:ext>
            </a:extLst>
          </p:cNvPr>
          <p:cNvPicPr>
            <a:picLocks noChangeAspect="1"/>
          </p:cNvPicPr>
          <p:nvPr userDrawn="1"/>
        </p:nvPicPr>
        <p:blipFill rotWithShape="1">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l="1" r="89038"/>
          <a:stretch/>
        </p:blipFill>
        <p:spPr>
          <a:xfrm>
            <a:off x="7035" y="0"/>
            <a:ext cx="1336430" cy="6858000"/>
          </a:xfrm>
          <a:prstGeom prst="rect">
            <a:avLst/>
          </a:prstGeom>
          <a:solidFill>
            <a:schemeClr val="accent2"/>
          </a:solidFill>
        </p:spPr>
      </p:pic>
      <p:pic>
        <p:nvPicPr>
          <p:cNvPr id="4" name="Picture 3">
            <a:extLst>
              <a:ext uri="{FF2B5EF4-FFF2-40B4-BE49-F238E27FC236}">
                <a16:creationId xmlns:a16="http://schemas.microsoft.com/office/drawing/2014/main" id="{2A5998EE-0853-A65D-DFD1-D3A9A9712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4" y="32445"/>
            <a:ext cx="1181688" cy="934030"/>
          </a:xfrm>
          <a:prstGeom prst="rect">
            <a:avLst/>
          </a:prstGeom>
          <a:solidFill>
            <a:schemeClr val="accent2"/>
          </a:solidFill>
        </p:spPr>
      </p:pic>
    </p:spTree>
    <p:extLst>
      <p:ext uri="{BB962C8B-B14F-4D97-AF65-F5344CB8AC3E}">
        <p14:creationId xmlns:p14="http://schemas.microsoft.com/office/powerpoint/2010/main" val="394029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ADFE6-A4A6-924C-39A3-448BB0ABD317}"/>
              </a:ext>
            </a:extLst>
          </p:cNvPr>
          <p:cNvSpPr/>
          <p:nvPr userDrawn="1"/>
        </p:nvSpPr>
        <p:spPr>
          <a:xfrm>
            <a:off x="0" y="0"/>
            <a:ext cx="4121833" cy="6872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8085DE-CA42-82D6-C492-14CE7B1CC07A}"/>
              </a:ext>
            </a:extLst>
          </p:cNvPr>
          <p:cNvPicPr>
            <a:picLocks noChangeAspect="1"/>
          </p:cNvPicPr>
          <p:nvPr userDrawn="1"/>
        </p:nvPicPr>
        <p:blipFill rotWithShape="1">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l="2" r="66192"/>
          <a:stretch/>
        </p:blipFill>
        <p:spPr>
          <a:xfrm>
            <a:off x="0" y="0"/>
            <a:ext cx="4121833" cy="6858000"/>
          </a:xfrm>
          <a:prstGeom prst="rect">
            <a:avLst/>
          </a:prstGeom>
          <a:solidFill>
            <a:schemeClr val="accent2"/>
          </a:solidFill>
        </p:spPr>
      </p:pic>
      <p:pic>
        <p:nvPicPr>
          <p:cNvPr id="4" name="Picture 3">
            <a:extLst>
              <a:ext uri="{FF2B5EF4-FFF2-40B4-BE49-F238E27FC236}">
                <a16:creationId xmlns:a16="http://schemas.microsoft.com/office/drawing/2014/main" id="{60893AAB-AB09-E79C-9CE2-8D38EB32E3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2"/>
          </a:solidFill>
        </p:spPr>
      </p:pic>
    </p:spTree>
    <p:extLst>
      <p:ext uri="{BB962C8B-B14F-4D97-AF65-F5344CB8AC3E}">
        <p14:creationId xmlns:p14="http://schemas.microsoft.com/office/powerpoint/2010/main" val="211562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75FE-E186-350C-D24F-AB239274C8F0}"/>
              </a:ext>
            </a:extLst>
          </p:cNvPr>
          <p:cNvSpPr/>
          <p:nvPr userDrawn="1"/>
        </p:nvSpPr>
        <p:spPr>
          <a:xfrm>
            <a:off x="0" y="0"/>
            <a:ext cx="6096000" cy="6872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D303CF-2AB9-44F0-3A82-5FAF90073E85}"/>
              </a:ext>
            </a:extLst>
          </p:cNvPr>
          <p:cNvPicPr>
            <a:picLocks noChangeAspect="1"/>
          </p:cNvPicPr>
          <p:nvPr userDrawn="1"/>
        </p:nvPicPr>
        <p:blipFill rotWithShape="1">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l="2" r="50002"/>
          <a:stretch/>
        </p:blipFill>
        <p:spPr>
          <a:xfrm>
            <a:off x="0" y="0"/>
            <a:ext cx="6096000" cy="6858000"/>
          </a:xfrm>
          <a:prstGeom prst="rect">
            <a:avLst/>
          </a:prstGeom>
          <a:solidFill>
            <a:schemeClr val="accent2"/>
          </a:solidFill>
        </p:spPr>
      </p:pic>
      <p:pic>
        <p:nvPicPr>
          <p:cNvPr id="4" name="Picture 3">
            <a:extLst>
              <a:ext uri="{FF2B5EF4-FFF2-40B4-BE49-F238E27FC236}">
                <a16:creationId xmlns:a16="http://schemas.microsoft.com/office/drawing/2014/main" id="{ADB0AE87-37A2-0B53-C2E8-AFFFCAF40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2"/>
          </a:solidFill>
        </p:spPr>
      </p:pic>
    </p:spTree>
    <p:extLst>
      <p:ext uri="{BB962C8B-B14F-4D97-AF65-F5344CB8AC3E}">
        <p14:creationId xmlns:p14="http://schemas.microsoft.com/office/powerpoint/2010/main" val="1248799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6_Custom Layout">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itle 2">
            <a:extLst>
              <a:ext uri="{FF2B5EF4-FFF2-40B4-BE49-F238E27FC236}">
                <a16:creationId xmlns:a16="http://schemas.microsoft.com/office/drawing/2014/main" id="{65A88771-3978-69E9-8981-CC5A4581E30C}"/>
              </a:ext>
            </a:extLst>
          </p:cNvPr>
          <p:cNvSpPr>
            <a:spLocks noGrp="1"/>
          </p:cNvSpPr>
          <p:nvPr>
            <p:ph type="title"/>
          </p:nvPr>
        </p:nvSpPr>
        <p:spPr>
          <a:xfrm>
            <a:off x="3896751" y="2391509"/>
            <a:ext cx="7859148" cy="2074982"/>
          </a:xfrm>
          <a:solidFill>
            <a:schemeClr val="accent2"/>
          </a:solidFill>
          <a:ln>
            <a:noFill/>
          </a:ln>
        </p:spPr>
        <p:txBody>
          <a:bodyPr vert="horz" lIns="91440" tIns="45720" rIns="91440" bIns="45720" rtlCol="0" anchor="ctr">
            <a:normAutofit/>
          </a:bodyPr>
          <a:lstStyle>
            <a:lvl1pPr>
              <a:defRPr lang="en-US">
                <a:ln>
                  <a:noFill/>
                </a:ln>
                <a:solidFill>
                  <a:schemeClr val="tx1"/>
                </a:solidFill>
              </a:defRPr>
            </a:lvl1pPr>
          </a:lstStyle>
          <a:p>
            <a:pPr lvl="0" algn="ctr"/>
            <a:r>
              <a:rPr lang="en-US" dirty="0"/>
              <a:t>Click to edit Master title style</a:t>
            </a:r>
          </a:p>
        </p:txBody>
      </p:sp>
      <p:grpSp>
        <p:nvGrpSpPr>
          <p:cNvPr id="6" name="Group 5">
            <a:extLst>
              <a:ext uri="{FF2B5EF4-FFF2-40B4-BE49-F238E27FC236}">
                <a16:creationId xmlns:a16="http://schemas.microsoft.com/office/drawing/2014/main" id="{A957F303-A8A8-3099-8F49-6F04AC806D71}"/>
              </a:ext>
            </a:extLst>
          </p:cNvPr>
          <p:cNvGrpSpPr/>
          <p:nvPr userDrawn="1"/>
        </p:nvGrpSpPr>
        <p:grpSpPr>
          <a:xfrm>
            <a:off x="690077" y="2391509"/>
            <a:ext cx="2516598" cy="2074982"/>
            <a:chOff x="675248" y="2222695"/>
            <a:chExt cx="2926082" cy="2412610"/>
          </a:xfrm>
          <a:solidFill>
            <a:schemeClr val="accent2"/>
          </a:solidFill>
        </p:grpSpPr>
        <p:sp>
          <p:nvSpPr>
            <p:cNvPr id="5" name="Rectangle 4">
              <a:extLst>
                <a:ext uri="{FF2B5EF4-FFF2-40B4-BE49-F238E27FC236}">
                  <a16:creationId xmlns:a16="http://schemas.microsoft.com/office/drawing/2014/main" id="{6502BD12-10C3-2484-7CDF-6CBC06D3ABD2}"/>
                </a:ext>
              </a:extLst>
            </p:cNvPr>
            <p:cNvSpPr/>
            <p:nvPr userDrawn="1"/>
          </p:nvSpPr>
          <p:spPr>
            <a:xfrm>
              <a:off x="675248" y="2222695"/>
              <a:ext cx="2926082" cy="241261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3ABDFB-1105-827A-0E33-1A370A1B7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484" y="2391509"/>
              <a:ext cx="2625167" cy="2074982"/>
            </a:xfrm>
            <a:prstGeom prst="rect">
              <a:avLst/>
            </a:prstGeom>
            <a:grpFill/>
          </p:spPr>
        </p:pic>
      </p:grpSp>
    </p:spTree>
    <p:extLst>
      <p:ext uri="{BB962C8B-B14F-4D97-AF65-F5344CB8AC3E}">
        <p14:creationId xmlns:p14="http://schemas.microsoft.com/office/powerpoint/2010/main" val="3982233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F3872B-F3DD-ED8C-243D-9F0AB2DB3DCD}"/>
              </a:ext>
            </a:extLst>
          </p:cNvPr>
          <p:cNvPicPr>
            <a:picLocks noChangeAspect="1"/>
          </p:cNvPicPr>
          <p:nvPr userDrawn="1"/>
        </p:nvPicPr>
        <p:blipFill>
          <a:blip r:embed="rId2">
            <a:alphaModFix amt="30000"/>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59730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7_Custom Layout">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58D0A1F6-84E2-7464-4BDA-7BA5C67DD867}"/>
              </a:ext>
            </a:extLst>
          </p:cNvPr>
          <p:cNvSpPr>
            <a:spLocks noGrp="1"/>
          </p:cNvSpPr>
          <p:nvPr>
            <p:ph type="title"/>
          </p:nvPr>
        </p:nvSpPr>
        <p:spPr>
          <a:xfrm>
            <a:off x="0" y="2363373"/>
            <a:ext cx="12191999" cy="2131254"/>
          </a:xfrm>
          <a:solidFill>
            <a:schemeClr val="accent3"/>
          </a:solidFill>
          <a:ln>
            <a:noFill/>
          </a:ln>
        </p:spPr>
        <p:txBody>
          <a:bodyPr/>
          <a:lstStyle>
            <a:lvl1pPr algn="ctr">
              <a:defRPr>
                <a:ln>
                  <a:noFill/>
                </a:ln>
                <a:solidFill>
                  <a:schemeClr val="tx1"/>
                </a:solidFill>
              </a:defRPr>
            </a:lvl1pPr>
          </a:lstStyle>
          <a:p>
            <a:r>
              <a:rPr lang="en-US"/>
              <a:t>Click to edit Master title style</a:t>
            </a:r>
          </a:p>
        </p:txBody>
      </p:sp>
    </p:spTree>
    <p:extLst>
      <p:ext uri="{BB962C8B-B14F-4D97-AF65-F5344CB8AC3E}">
        <p14:creationId xmlns:p14="http://schemas.microsoft.com/office/powerpoint/2010/main" val="125074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8820-0ED2-4452-6542-A78950E64D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6A210-42E6-74BB-436E-CA8F4D0F7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C26F5-0FBE-380D-1054-6B3A054045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E1B45-76B0-A60D-65EC-1FF9C5CA7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77DDB-E387-B1C7-300C-BA8BB97C8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7F67C0-75CB-EF3C-100E-0D8375F45816}"/>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8" name="Footer Placeholder 7">
            <a:extLst>
              <a:ext uri="{FF2B5EF4-FFF2-40B4-BE49-F238E27FC236}">
                <a16:creationId xmlns:a16="http://schemas.microsoft.com/office/drawing/2014/main" id="{46407A7E-F729-3F81-7585-FAB6EB582B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033946-8E85-2261-9250-6C62E05C96A0}"/>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39619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B6312-00A9-5BF9-2B32-B173BBC81AEE}"/>
              </a:ext>
            </a:extLst>
          </p:cNvPr>
          <p:cNvSpPr/>
          <p:nvPr userDrawn="1"/>
        </p:nvSpPr>
        <p:spPr>
          <a:xfrm>
            <a:off x="0" y="0"/>
            <a:ext cx="1336430" cy="68720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0B059-4118-7843-78CF-892E94458B6E}"/>
              </a:ext>
            </a:extLst>
          </p:cNvPr>
          <p:cNvPicPr>
            <a:picLocks noChangeAspect="1"/>
          </p:cNvPicPr>
          <p:nvPr userDrawn="1"/>
        </p:nvPicPr>
        <p:blipFill rotWithShape="1">
          <a:blip r:embed="rId2">
            <a:alphaModFix amt="30000"/>
            <a:lum bright="70000" contrast="-70000"/>
            <a:extLst>
              <a:ext uri="{28A0092B-C50C-407E-A947-70E740481C1C}">
                <a14:useLocalDpi xmlns:a14="http://schemas.microsoft.com/office/drawing/2010/main" val="0"/>
              </a:ext>
            </a:extLst>
          </a:blip>
          <a:srcRect l="1" r="89038"/>
          <a:stretch/>
        </p:blipFill>
        <p:spPr>
          <a:xfrm>
            <a:off x="7035" y="0"/>
            <a:ext cx="1336430" cy="6858000"/>
          </a:xfrm>
          <a:prstGeom prst="rect">
            <a:avLst/>
          </a:prstGeom>
          <a:solidFill>
            <a:schemeClr val="accent3"/>
          </a:solidFill>
        </p:spPr>
      </p:pic>
      <p:pic>
        <p:nvPicPr>
          <p:cNvPr id="5" name="Picture 4">
            <a:extLst>
              <a:ext uri="{FF2B5EF4-FFF2-40B4-BE49-F238E27FC236}">
                <a16:creationId xmlns:a16="http://schemas.microsoft.com/office/drawing/2014/main" id="{57FFE94E-AA52-9D8B-CD66-A0CB0E9D7A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3"/>
          </a:solidFill>
        </p:spPr>
      </p:pic>
    </p:spTree>
    <p:extLst>
      <p:ext uri="{BB962C8B-B14F-4D97-AF65-F5344CB8AC3E}">
        <p14:creationId xmlns:p14="http://schemas.microsoft.com/office/powerpoint/2010/main" val="714468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ADFE6-A4A6-924C-39A3-448BB0ABD317}"/>
              </a:ext>
            </a:extLst>
          </p:cNvPr>
          <p:cNvSpPr/>
          <p:nvPr userDrawn="1"/>
        </p:nvSpPr>
        <p:spPr>
          <a:xfrm>
            <a:off x="0" y="0"/>
            <a:ext cx="4121833" cy="68720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8085DE-CA42-82D6-C492-14CE7B1CC07A}"/>
              </a:ext>
            </a:extLst>
          </p:cNvPr>
          <p:cNvPicPr>
            <a:picLocks noChangeAspect="1"/>
          </p:cNvPicPr>
          <p:nvPr userDrawn="1"/>
        </p:nvPicPr>
        <p:blipFill rotWithShape="1">
          <a:blip r:embed="rId2">
            <a:alphaModFix amt="30000"/>
            <a:lum bright="70000" contrast="-70000"/>
            <a:extLst>
              <a:ext uri="{28A0092B-C50C-407E-A947-70E740481C1C}">
                <a14:useLocalDpi xmlns:a14="http://schemas.microsoft.com/office/drawing/2010/main" val="0"/>
              </a:ext>
            </a:extLst>
          </a:blip>
          <a:srcRect l="2" r="66192"/>
          <a:stretch/>
        </p:blipFill>
        <p:spPr>
          <a:xfrm>
            <a:off x="0" y="0"/>
            <a:ext cx="4121833" cy="6858000"/>
          </a:xfrm>
          <a:prstGeom prst="rect">
            <a:avLst/>
          </a:prstGeom>
          <a:solidFill>
            <a:schemeClr val="accent3"/>
          </a:solidFill>
        </p:spPr>
      </p:pic>
      <p:pic>
        <p:nvPicPr>
          <p:cNvPr id="5" name="Picture 4">
            <a:extLst>
              <a:ext uri="{FF2B5EF4-FFF2-40B4-BE49-F238E27FC236}">
                <a16:creationId xmlns:a16="http://schemas.microsoft.com/office/drawing/2014/main" id="{66177B48-9733-CE44-4528-688EAEDE32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3"/>
          </a:solidFill>
        </p:spPr>
      </p:pic>
    </p:spTree>
    <p:extLst>
      <p:ext uri="{BB962C8B-B14F-4D97-AF65-F5344CB8AC3E}">
        <p14:creationId xmlns:p14="http://schemas.microsoft.com/office/powerpoint/2010/main" val="1815193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75FE-E186-350C-D24F-AB239274C8F0}"/>
              </a:ext>
            </a:extLst>
          </p:cNvPr>
          <p:cNvSpPr/>
          <p:nvPr userDrawn="1"/>
        </p:nvSpPr>
        <p:spPr>
          <a:xfrm>
            <a:off x="0" y="0"/>
            <a:ext cx="6096000" cy="68720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D303CF-2AB9-44F0-3A82-5FAF90073E85}"/>
              </a:ext>
            </a:extLst>
          </p:cNvPr>
          <p:cNvPicPr>
            <a:picLocks noChangeAspect="1"/>
          </p:cNvPicPr>
          <p:nvPr userDrawn="1"/>
        </p:nvPicPr>
        <p:blipFill rotWithShape="1">
          <a:blip r:embed="rId2">
            <a:alphaModFix amt="30000"/>
            <a:lum bright="70000" contrast="-70000"/>
            <a:extLst>
              <a:ext uri="{28A0092B-C50C-407E-A947-70E740481C1C}">
                <a14:useLocalDpi xmlns:a14="http://schemas.microsoft.com/office/drawing/2010/main" val="0"/>
              </a:ext>
            </a:extLst>
          </a:blip>
          <a:srcRect l="2" r="50002"/>
          <a:stretch/>
        </p:blipFill>
        <p:spPr>
          <a:xfrm>
            <a:off x="0" y="0"/>
            <a:ext cx="6096000" cy="6858000"/>
          </a:xfrm>
          <a:prstGeom prst="rect">
            <a:avLst/>
          </a:prstGeom>
          <a:solidFill>
            <a:schemeClr val="accent3"/>
          </a:solidFill>
        </p:spPr>
      </p:pic>
      <p:pic>
        <p:nvPicPr>
          <p:cNvPr id="4" name="Picture 3">
            <a:extLst>
              <a:ext uri="{FF2B5EF4-FFF2-40B4-BE49-F238E27FC236}">
                <a16:creationId xmlns:a16="http://schemas.microsoft.com/office/drawing/2014/main" id="{ADB0AE87-37A2-0B53-C2E8-AFFFCAF40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 y="32445"/>
            <a:ext cx="1195754" cy="945148"/>
          </a:xfrm>
          <a:prstGeom prst="rect">
            <a:avLst/>
          </a:prstGeom>
          <a:solidFill>
            <a:schemeClr val="accent3"/>
          </a:solidFill>
        </p:spPr>
      </p:pic>
    </p:spTree>
    <p:extLst>
      <p:ext uri="{BB962C8B-B14F-4D97-AF65-F5344CB8AC3E}">
        <p14:creationId xmlns:p14="http://schemas.microsoft.com/office/powerpoint/2010/main" val="727068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1_Custom Layout">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59B1-EAA3-F06C-2818-71B4FFCD9E93}"/>
              </a:ext>
            </a:extLst>
          </p:cNvPr>
          <p:cNvPicPr>
            <a:picLocks noChangeAspect="1"/>
          </p:cNvPicPr>
          <p:nvPr userDrawn="1"/>
        </p:nvPicPr>
        <p:blipFill>
          <a:blip r:embed="rId2">
            <a:alphaModFix amt="30000"/>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itle 2">
            <a:extLst>
              <a:ext uri="{FF2B5EF4-FFF2-40B4-BE49-F238E27FC236}">
                <a16:creationId xmlns:a16="http://schemas.microsoft.com/office/drawing/2014/main" id="{65A88771-3978-69E9-8981-CC5A4581E30C}"/>
              </a:ext>
            </a:extLst>
          </p:cNvPr>
          <p:cNvSpPr>
            <a:spLocks noGrp="1"/>
          </p:cNvSpPr>
          <p:nvPr>
            <p:ph type="title"/>
          </p:nvPr>
        </p:nvSpPr>
        <p:spPr>
          <a:xfrm>
            <a:off x="3896751" y="2391509"/>
            <a:ext cx="7859148" cy="2074982"/>
          </a:xfrm>
          <a:solidFill>
            <a:schemeClr val="accent3"/>
          </a:solidFill>
          <a:ln>
            <a:noFill/>
          </a:ln>
        </p:spPr>
        <p:txBody>
          <a:bodyPr vert="horz" lIns="91440" tIns="45720" rIns="91440" bIns="45720" rtlCol="0" anchor="ctr">
            <a:normAutofit/>
          </a:bodyPr>
          <a:lstStyle>
            <a:lvl1pPr>
              <a:defRPr lang="en-US">
                <a:ln>
                  <a:noFill/>
                </a:ln>
                <a:solidFill>
                  <a:schemeClr val="tx1"/>
                </a:solidFill>
              </a:defRPr>
            </a:lvl1pPr>
          </a:lstStyle>
          <a:p>
            <a:pPr lvl="0" algn="ctr"/>
            <a:r>
              <a:rPr lang="en-US" dirty="0"/>
              <a:t>Click to edit Master title style</a:t>
            </a:r>
          </a:p>
        </p:txBody>
      </p:sp>
      <p:grpSp>
        <p:nvGrpSpPr>
          <p:cNvPr id="6" name="Group 5">
            <a:extLst>
              <a:ext uri="{FF2B5EF4-FFF2-40B4-BE49-F238E27FC236}">
                <a16:creationId xmlns:a16="http://schemas.microsoft.com/office/drawing/2014/main" id="{A957F303-A8A8-3099-8F49-6F04AC806D71}"/>
              </a:ext>
            </a:extLst>
          </p:cNvPr>
          <p:cNvGrpSpPr/>
          <p:nvPr userDrawn="1"/>
        </p:nvGrpSpPr>
        <p:grpSpPr>
          <a:xfrm>
            <a:off x="690077" y="2391509"/>
            <a:ext cx="2516598" cy="2074982"/>
            <a:chOff x="675248" y="2222695"/>
            <a:chExt cx="2926082" cy="2412610"/>
          </a:xfrm>
          <a:solidFill>
            <a:schemeClr val="accent3"/>
          </a:solidFill>
        </p:grpSpPr>
        <p:sp>
          <p:nvSpPr>
            <p:cNvPr id="5" name="Rectangle 4">
              <a:extLst>
                <a:ext uri="{FF2B5EF4-FFF2-40B4-BE49-F238E27FC236}">
                  <a16:creationId xmlns:a16="http://schemas.microsoft.com/office/drawing/2014/main" id="{6502BD12-10C3-2484-7CDF-6CBC06D3ABD2}"/>
                </a:ext>
              </a:extLst>
            </p:cNvPr>
            <p:cNvSpPr/>
            <p:nvPr userDrawn="1"/>
          </p:nvSpPr>
          <p:spPr>
            <a:xfrm>
              <a:off x="675248" y="2222695"/>
              <a:ext cx="2926082" cy="241261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3ABDFB-1105-827A-0E33-1A370A1B7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484" y="2391509"/>
              <a:ext cx="2625167" cy="2074982"/>
            </a:xfrm>
            <a:prstGeom prst="rect">
              <a:avLst/>
            </a:prstGeom>
            <a:grpFill/>
          </p:spPr>
        </p:pic>
      </p:grpSp>
    </p:spTree>
    <p:extLst>
      <p:ext uri="{BB962C8B-B14F-4D97-AF65-F5344CB8AC3E}">
        <p14:creationId xmlns:p14="http://schemas.microsoft.com/office/powerpoint/2010/main" val="208801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2403-9D30-83DC-B518-83A9D2661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610AD2-81E9-C1C2-45BF-65CE3B35699D}"/>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4" name="Footer Placeholder 3">
            <a:extLst>
              <a:ext uri="{FF2B5EF4-FFF2-40B4-BE49-F238E27FC236}">
                <a16:creationId xmlns:a16="http://schemas.microsoft.com/office/drawing/2014/main" id="{0682D30F-339A-E18F-C69E-C995A1C00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828FC-348C-B90E-A9B4-FDA8A3C2F9A2}"/>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310777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C7678-41D4-A0B4-BCCB-24C91849EE22}"/>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3" name="Footer Placeholder 2">
            <a:extLst>
              <a:ext uri="{FF2B5EF4-FFF2-40B4-BE49-F238E27FC236}">
                <a16:creationId xmlns:a16="http://schemas.microsoft.com/office/drawing/2014/main" id="{202B8F7D-500D-8C94-2D41-E74606EC5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62847D-7290-89B7-1D50-F1A662D8ABDF}"/>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120255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3F11-6A0D-FE6B-5815-0E507A648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A1395F-7F72-99B5-8D09-2E6DD78F3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BBC9B-1B01-5AAD-BA08-0A6F56B66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05FA2-5914-B2F2-0907-914040317433}"/>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6" name="Footer Placeholder 5">
            <a:extLst>
              <a:ext uri="{FF2B5EF4-FFF2-40B4-BE49-F238E27FC236}">
                <a16:creationId xmlns:a16="http://schemas.microsoft.com/office/drawing/2014/main" id="{84342B5B-E6F9-9EA6-877A-47C10255C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56E35-8F79-A145-523D-62F5257B8738}"/>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74507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511-08C1-52CB-DB45-75AC19C1A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72F5E-CF67-2155-F1F3-5F6C175EB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A8DD392-5F91-A90F-A635-F3707E71F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435FA-6EFD-3F05-209F-4FA53C940FC8}"/>
              </a:ext>
            </a:extLst>
          </p:cNvPr>
          <p:cNvSpPr>
            <a:spLocks noGrp="1"/>
          </p:cNvSpPr>
          <p:nvPr>
            <p:ph type="dt" sz="half" idx="10"/>
          </p:nvPr>
        </p:nvSpPr>
        <p:spPr/>
        <p:txBody>
          <a:bodyPr/>
          <a:lstStyle/>
          <a:p>
            <a:fld id="{05FDDB74-D684-42E0-AFA5-17F588CFAA45}" type="datetimeFigureOut">
              <a:rPr lang="en-US" smtClean="0"/>
              <a:t>6/29/2024</a:t>
            </a:fld>
            <a:endParaRPr lang="en-US"/>
          </a:p>
        </p:txBody>
      </p:sp>
      <p:sp>
        <p:nvSpPr>
          <p:cNvPr id="6" name="Footer Placeholder 5">
            <a:extLst>
              <a:ext uri="{FF2B5EF4-FFF2-40B4-BE49-F238E27FC236}">
                <a16:creationId xmlns:a16="http://schemas.microsoft.com/office/drawing/2014/main" id="{0D662CBA-5C1D-65DF-18A7-C9A4A48FC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61593-AFA7-DD75-C3E3-D59B9F09D831}"/>
              </a:ext>
            </a:extLst>
          </p:cNvPr>
          <p:cNvSpPr>
            <a:spLocks noGrp="1"/>
          </p:cNvSpPr>
          <p:nvPr>
            <p:ph type="sldNum" sz="quarter" idx="12"/>
          </p:nvPr>
        </p:nvSpPr>
        <p:spPr/>
        <p:txBody>
          <a:bodyPr/>
          <a:lstStyle/>
          <a:p>
            <a:fld id="{4F931AC1-9BF4-4A91-BC4C-73FDF72277A2}" type="slidenum">
              <a:rPr lang="en-US" smtClean="0"/>
              <a:t>‹#›</a:t>
            </a:fld>
            <a:endParaRPr lang="en-US"/>
          </a:p>
        </p:txBody>
      </p:sp>
    </p:spTree>
    <p:extLst>
      <p:ext uri="{BB962C8B-B14F-4D97-AF65-F5344CB8AC3E}">
        <p14:creationId xmlns:p14="http://schemas.microsoft.com/office/powerpoint/2010/main" val="228575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16970-775C-DCEE-69CC-0B16EF9FB96C}"/>
              </a:ext>
            </a:extLst>
          </p:cNvPr>
          <p:cNvPicPr>
            <a:picLocks noChangeAspect="1"/>
          </p:cNvPicPr>
          <p:nvPr userDrawn="1"/>
        </p:nvPicPr>
        <p:blipFill>
          <a:blip r:embed="rId14">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a:extLst>
              <a:ext uri="{FF2B5EF4-FFF2-40B4-BE49-F238E27FC236}">
                <a16:creationId xmlns:a16="http://schemas.microsoft.com/office/drawing/2014/main" id="{3D2DEDBC-5780-C4A9-CAA7-555BD17A1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2B69D5-C5C8-EDD0-525C-BFD90A2E8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64077C-63E8-F4EB-969D-8915F14FA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CD98BA9-FDEB-83E5-49AE-20CA04162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AC3F2B-492D-8852-017E-6E0CE162B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31AC1-9BF4-4A91-BC4C-73FDF72277A2}" type="slidenum">
              <a:rPr lang="en-US" smtClean="0"/>
              <a:t>‹#›</a:t>
            </a:fld>
            <a:endParaRPr lang="en-US"/>
          </a:p>
        </p:txBody>
      </p:sp>
    </p:spTree>
    <p:extLst>
      <p:ext uri="{BB962C8B-B14F-4D97-AF65-F5344CB8AC3E}">
        <p14:creationId xmlns:p14="http://schemas.microsoft.com/office/powerpoint/2010/main" val="24547800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16970-775C-DCEE-69CC-0B16EF9FB96C}"/>
              </a:ext>
            </a:extLst>
          </p:cNvPr>
          <p:cNvPicPr>
            <a:picLocks noChangeAspect="1"/>
          </p:cNvPicPr>
          <p:nvPr userDrawn="1"/>
        </p:nvPicPr>
        <p:blipFill>
          <a:blip r:embed="rId13">
            <a:alphaModFix amt="3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a:extLst>
              <a:ext uri="{FF2B5EF4-FFF2-40B4-BE49-F238E27FC236}">
                <a16:creationId xmlns:a16="http://schemas.microsoft.com/office/drawing/2014/main" id="{3D2DEDBC-5780-C4A9-CAA7-555BD17A1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2B69D5-C5C8-EDD0-525C-BFD90A2E8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64077C-63E8-F4EB-969D-8915F14FA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CD98BA9-FDEB-83E5-49AE-20CA04162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AC3F2B-492D-8852-017E-6E0CE162B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31AC1-9BF4-4A91-BC4C-73FDF72277A2}" type="slidenum">
              <a:rPr lang="en-US" smtClean="0"/>
              <a:t>‹#›</a:t>
            </a:fld>
            <a:endParaRPr lang="en-US"/>
          </a:p>
        </p:txBody>
      </p:sp>
    </p:spTree>
    <p:extLst>
      <p:ext uri="{BB962C8B-B14F-4D97-AF65-F5344CB8AC3E}">
        <p14:creationId xmlns:p14="http://schemas.microsoft.com/office/powerpoint/2010/main" val="272296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DEDBC-5780-C4A9-CAA7-555BD17A1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2B69D5-C5C8-EDD0-525C-BFD90A2E8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64077C-63E8-F4EB-969D-8915F14FA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DDB74-D684-42E0-AFA5-17F588CFAA45}" type="datetimeFigureOut">
              <a:rPr lang="en-US" smtClean="0"/>
              <a:t>6/29/2024</a:t>
            </a:fld>
            <a:endParaRPr lang="en-US"/>
          </a:p>
        </p:txBody>
      </p:sp>
      <p:sp>
        <p:nvSpPr>
          <p:cNvPr id="5" name="Footer Placeholder 4">
            <a:extLst>
              <a:ext uri="{FF2B5EF4-FFF2-40B4-BE49-F238E27FC236}">
                <a16:creationId xmlns:a16="http://schemas.microsoft.com/office/drawing/2014/main" id="{0CD98BA9-FDEB-83E5-49AE-20CA04162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AC3F2B-492D-8852-017E-6E0CE162B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31AC1-9BF4-4A91-BC4C-73FDF72277A2}" type="slidenum">
              <a:rPr lang="en-US" smtClean="0"/>
              <a:t>‹#›</a:t>
            </a:fld>
            <a:endParaRPr lang="en-US"/>
          </a:p>
        </p:txBody>
      </p:sp>
    </p:spTree>
    <p:extLst>
      <p:ext uri="{BB962C8B-B14F-4D97-AF65-F5344CB8AC3E}">
        <p14:creationId xmlns:p14="http://schemas.microsoft.com/office/powerpoint/2010/main" val="2079466710"/>
      </p:ext>
    </p:extLst>
  </p:cSld>
  <p:clrMap bg1="lt1" tx1="dk1" bg2="lt2" tx2="dk2" accent1="accent1" accent2="accent2" accent3="accent3" accent4="accent4" accent5="accent5" accent6="accent6" hlink="hlink" folHlink="folHlink"/>
  <p:sldLayoutIdLst>
    <p:sldLayoutId id="2147483673" r:id="rId1"/>
    <p:sldLayoutId id="2147483711" r:id="rId2"/>
    <p:sldLayoutId id="2147483694" r:id="rId3"/>
    <p:sldLayoutId id="2147483695" r:id="rId4"/>
    <p:sldLayoutId id="2147483696" r:id="rId5"/>
    <p:sldLayoutId id="2147483712"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www.vecteezy.com/vector-art/1967237-calmness-and-relax-female-happines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all-free-download.com/free-vector/stres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17.gif"/><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gif"/><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7.gif"/><Relationship Id="rId18" Type="http://schemas.openxmlformats.org/officeDocument/2006/relationships/image" Target="../media/image23.jpeg"/><Relationship Id="rId3" Type="http://schemas.openxmlformats.org/officeDocument/2006/relationships/image" Target="../media/image19.jpeg"/><Relationship Id="rId21" Type="http://schemas.openxmlformats.org/officeDocument/2006/relationships/image" Target="../media/image26.jpeg"/><Relationship Id="rId7" Type="http://schemas.openxmlformats.org/officeDocument/2006/relationships/diagramColors" Target="../diagrams/colors4.xml"/><Relationship Id="rId12" Type="http://schemas.openxmlformats.org/officeDocument/2006/relationships/image" Target="../media/image16.jpeg"/><Relationship Id="rId17" Type="http://schemas.openxmlformats.org/officeDocument/2006/relationships/image" Target="../media/image22.jpeg"/><Relationship Id="rId2" Type="http://schemas.openxmlformats.org/officeDocument/2006/relationships/notesSlide" Target="../notesSlides/notesSlide24.xml"/><Relationship Id="rId16" Type="http://schemas.openxmlformats.org/officeDocument/2006/relationships/image" Target="../media/image21.gif"/><Relationship Id="rId20" Type="http://schemas.openxmlformats.org/officeDocument/2006/relationships/image" Target="../media/image25.jpeg"/><Relationship Id="rId1" Type="http://schemas.openxmlformats.org/officeDocument/2006/relationships/slideLayout" Target="../slideLayouts/slideLayout14.xml"/><Relationship Id="rId6" Type="http://schemas.openxmlformats.org/officeDocument/2006/relationships/diagramQuickStyle" Target="../diagrams/quickStyle4.xml"/><Relationship Id="rId11" Type="http://schemas.openxmlformats.org/officeDocument/2006/relationships/image" Target="../media/image15.jpeg"/><Relationship Id="rId5" Type="http://schemas.openxmlformats.org/officeDocument/2006/relationships/diagramLayout" Target="../diagrams/layout4.xml"/><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4.jpeg"/><Relationship Id="rId19" Type="http://schemas.openxmlformats.org/officeDocument/2006/relationships/image" Target="../media/image24.jpeg"/><Relationship Id="rId4" Type="http://schemas.openxmlformats.org/officeDocument/2006/relationships/diagramData" Target="../diagrams/data4.xml"/><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headwayclinic.ca/5-tips-to-reduce-str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D726-4FE1-7B5D-69B4-E22125554EF1}"/>
              </a:ext>
            </a:extLst>
          </p:cNvPr>
          <p:cNvSpPr>
            <a:spLocks noGrp="1"/>
          </p:cNvSpPr>
          <p:nvPr>
            <p:ph type="ctrTitle"/>
          </p:nvPr>
        </p:nvSpPr>
        <p:spPr/>
        <p:txBody>
          <a:bodyPr/>
          <a:lstStyle/>
          <a:p>
            <a:r>
              <a:rPr lang="en-US" dirty="0"/>
              <a:t>Stress Management</a:t>
            </a:r>
          </a:p>
        </p:txBody>
      </p:sp>
      <p:sp>
        <p:nvSpPr>
          <p:cNvPr id="3" name="Subtitle 2">
            <a:extLst>
              <a:ext uri="{FF2B5EF4-FFF2-40B4-BE49-F238E27FC236}">
                <a16:creationId xmlns:a16="http://schemas.microsoft.com/office/drawing/2014/main" id="{1C0E48FC-A461-5B8F-5D62-B450389A6689}"/>
              </a:ext>
            </a:extLst>
          </p:cNvPr>
          <p:cNvSpPr>
            <a:spLocks noGrp="1"/>
          </p:cNvSpPr>
          <p:nvPr>
            <p:ph type="subTitle" idx="1"/>
          </p:nvPr>
        </p:nvSpPr>
        <p:spPr/>
        <p:txBody>
          <a:bodyPr/>
          <a:lstStyle/>
          <a:p>
            <a:r>
              <a:rPr lang="en-US" dirty="0"/>
              <a:t>The greatest weapon against stress is our ability to choose one thought over another</a:t>
            </a:r>
          </a:p>
        </p:txBody>
      </p:sp>
    </p:spTree>
    <p:extLst>
      <p:ext uri="{BB962C8B-B14F-4D97-AF65-F5344CB8AC3E}">
        <p14:creationId xmlns:p14="http://schemas.microsoft.com/office/powerpoint/2010/main" val="71964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C54E-0120-1B9E-FFA4-32A52BC31437}"/>
              </a:ext>
            </a:extLst>
          </p:cNvPr>
          <p:cNvSpPr>
            <a:spLocks noGrp="1"/>
          </p:cNvSpPr>
          <p:nvPr>
            <p:ph type="title"/>
          </p:nvPr>
        </p:nvSpPr>
        <p:spPr/>
        <p:txBody>
          <a:bodyPr/>
          <a:lstStyle/>
          <a:p>
            <a:r>
              <a:rPr lang="en-US" dirty="0"/>
              <a:t>Stressors</a:t>
            </a:r>
          </a:p>
        </p:txBody>
      </p:sp>
      <p:graphicFrame>
        <p:nvGraphicFramePr>
          <p:cNvPr id="4" name="Content Placeholder 3">
            <a:extLst>
              <a:ext uri="{FF2B5EF4-FFF2-40B4-BE49-F238E27FC236}">
                <a16:creationId xmlns:a16="http://schemas.microsoft.com/office/drawing/2014/main" id="{55903E39-DC58-6C69-59D4-57961BA84086}"/>
              </a:ext>
            </a:extLst>
          </p:cNvPr>
          <p:cNvGraphicFramePr>
            <a:graphicFrameLocks noGrp="1"/>
          </p:cNvGraphicFramePr>
          <p:nvPr>
            <p:ph idx="1"/>
            <p:extLst>
              <p:ext uri="{D42A27DB-BD31-4B8C-83A1-F6EECF244321}">
                <p14:modId xmlns:p14="http://schemas.microsoft.com/office/powerpoint/2010/main" val="4011989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76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6E4F-4C57-FF86-B036-1383232227A0}"/>
              </a:ext>
            </a:extLst>
          </p:cNvPr>
          <p:cNvSpPr>
            <a:spLocks noGrp="1"/>
          </p:cNvSpPr>
          <p:nvPr>
            <p:ph type="title"/>
          </p:nvPr>
        </p:nvSpPr>
        <p:spPr/>
        <p:txBody>
          <a:bodyPr/>
          <a:lstStyle/>
          <a:p>
            <a:r>
              <a:rPr lang="en-US" dirty="0"/>
              <a:t>Equilibrium</a:t>
            </a:r>
          </a:p>
        </p:txBody>
      </p:sp>
      <p:graphicFrame>
        <p:nvGraphicFramePr>
          <p:cNvPr id="3" name="Diagram 2">
            <a:extLst>
              <a:ext uri="{FF2B5EF4-FFF2-40B4-BE49-F238E27FC236}">
                <a16:creationId xmlns:a16="http://schemas.microsoft.com/office/drawing/2014/main" id="{8C08CFFB-5CB9-6279-3E00-3898E3405169}"/>
              </a:ext>
            </a:extLst>
          </p:cNvPr>
          <p:cNvGraphicFramePr/>
          <p:nvPr>
            <p:extLst>
              <p:ext uri="{D42A27DB-BD31-4B8C-83A1-F6EECF244321}">
                <p14:modId xmlns:p14="http://schemas.microsoft.com/office/powerpoint/2010/main" val="3125809591"/>
              </p:ext>
            </p:extLst>
          </p:nvPr>
        </p:nvGraphicFramePr>
        <p:xfrm>
          <a:off x="838200" y="1572125"/>
          <a:ext cx="6942221" cy="470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Diagonal Corners Snipped 3">
            <a:extLst>
              <a:ext uri="{FF2B5EF4-FFF2-40B4-BE49-F238E27FC236}">
                <a16:creationId xmlns:a16="http://schemas.microsoft.com/office/drawing/2014/main" id="{CE42592B-D4D3-1D69-25A1-8190783B13E9}"/>
              </a:ext>
            </a:extLst>
          </p:cNvPr>
          <p:cNvSpPr/>
          <p:nvPr/>
        </p:nvSpPr>
        <p:spPr>
          <a:xfrm flipH="1">
            <a:off x="8133347" y="1572124"/>
            <a:ext cx="3689684" cy="4700337"/>
          </a:xfrm>
          <a:prstGeom prst="snip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Everyone is susceptible to stress, the safest way is to prevent yourself from falling into it.</a:t>
            </a:r>
          </a:p>
        </p:txBody>
      </p:sp>
    </p:spTree>
    <p:extLst>
      <p:ext uri="{BB962C8B-B14F-4D97-AF65-F5344CB8AC3E}">
        <p14:creationId xmlns:p14="http://schemas.microsoft.com/office/powerpoint/2010/main" val="65618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BF1B-63D4-F093-444A-4DC95864DAFE}"/>
              </a:ext>
            </a:extLst>
          </p:cNvPr>
          <p:cNvSpPr>
            <a:spLocks noGrp="1"/>
          </p:cNvSpPr>
          <p:nvPr>
            <p:ph type="title"/>
          </p:nvPr>
        </p:nvSpPr>
        <p:spPr/>
        <p:txBody>
          <a:bodyPr/>
          <a:lstStyle/>
          <a:p>
            <a:r>
              <a:rPr lang="en-US" dirty="0"/>
              <a:t>Exercise 2</a:t>
            </a:r>
          </a:p>
        </p:txBody>
      </p:sp>
      <p:sp>
        <p:nvSpPr>
          <p:cNvPr id="4" name="TextBox 3"/>
          <p:cNvSpPr txBox="1"/>
          <p:nvPr/>
        </p:nvSpPr>
        <p:spPr>
          <a:xfrm>
            <a:off x="5827594" y="3466531"/>
            <a:ext cx="5675430"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List 10 things or behaviors that help you to relieve your stress</a:t>
            </a:r>
          </a:p>
        </p:txBody>
      </p:sp>
      <p:pic>
        <p:nvPicPr>
          <p:cNvPr id="5" name="Picture 4">
            <a:extLst>
              <a:ext uri="{FF2B5EF4-FFF2-40B4-BE49-F238E27FC236}">
                <a16:creationId xmlns:a16="http://schemas.microsoft.com/office/drawing/2014/main" id="{CF7B9D1F-4415-DD7A-DF29-B5FFE8547B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1968" y="2140017"/>
            <a:ext cx="3419856" cy="3419856"/>
          </a:xfrm>
          <a:prstGeom prst="rect">
            <a:avLst/>
          </a:prstGeom>
        </p:spPr>
      </p:pic>
    </p:spTree>
    <p:extLst>
      <p:ext uri="{BB962C8B-B14F-4D97-AF65-F5344CB8AC3E}">
        <p14:creationId xmlns:p14="http://schemas.microsoft.com/office/powerpoint/2010/main" val="223976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333E-9105-2FD5-2D27-BBE360CD15FB}"/>
              </a:ext>
            </a:extLst>
          </p:cNvPr>
          <p:cNvSpPr>
            <a:spLocks noGrp="1"/>
          </p:cNvSpPr>
          <p:nvPr>
            <p:ph type="title"/>
          </p:nvPr>
        </p:nvSpPr>
        <p:spPr/>
        <p:txBody>
          <a:bodyPr/>
          <a:lstStyle/>
          <a:p>
            <a:r>
              <a:rPr lang="en-US" dirty="0"/>
              <a:t>Common Healthy Stress Relieves</a:t>
            </a:r>
          </a:p>
        </p:txBody>
      </p:sp>
      <p:graphicFrame>
        <p:nvGraphicFramePr>
          <p:cNvPr id="4" name="Content Placeholder 3">
            <a:extLst>
              <a:ext uri="{FF2B5EF4-FFF2-40B4-BE49-F238E27FC236}">
                <a16:creationId xmlns:a16="http://schemas.microsoft.com/office/drawing/2014/main" id="{BF666D90-0164-21F1-4837-1046C72CC8E8}"/>
              </a:ext>
            </a:extLst>
          </p:cNvPr>
          <p:cNvGraphicFramePr>
            <a:graphicFrameLocks noGrp="1"/>
          </p:cNvGraphicFramePr>
          <p:nvPr>
            <p:ph idx="1"/>
            <p:extLst>
              <p:ext uri="{D42A27DB-BD31-4B8C-83A1-F6EECF244321}">
                <p14:modId xmlns:p14="http://schemas.microsoft.com/office/powerpoint/2010/main" val="1885929087"/>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998821545"/>
                    </a:ext>
                  </a:extLst>
                </a:gridCol>
                <a:gridCol w="7696200">
                  <a:extLst>
                    <a:ext uri="{9D8B030D-6E8A-4147-A177-3AD203B41FA5}">
                      <a16:colId xmlns:a16="http://schemas.microsoft.com/office/drawing/2014/main" val="3858884476"/>
                    </a:ext>
                  </a:extLst>
                </a:gridCol>
              </a:tblGrid>
              <a:tr h="370840">
                <a:tc>
                  <a:txBody>
                    <a:bodyPr/>
                    <a:lstStyle/>
                    <a:p>
                      <a:r>
                        <a:rPr lang="en-US" b="0" dirty="0">
                          <a:solidFill>
                            <a:sysClr val="windowText" lastClr="000000"/>
                          </a:solidFill>
                        </a:rPr>
                        <a:t>Having Fun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b="0" dirty="0">
                          <a:solidFill>
                            <a:sysClr val="windowText" lastClr="000000"/>
                          </a:solidFill>
                        </a:rPr>
                        <a:t>Fun activities help the blood circulation, body muscles and produce joy.</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15113512"/>
                  </a:ext>
                </a:extLst>
              </a:tr>
              <a:tr h="370840">
                <a:tc>
                  <a:txBody>
                    <a:bodyPr/>
                    <a:lstStyle/>
                    <a:p>
                      <a:r>
                        <a:rPr lang="en-US" dirty="0">
                          <a:solidFill>
                            <a:sysClr val="windowText" lastClr="000000"/>
                          </a:solidFill>
                        </a:rPr>
                        <a:t>Listening to Jokes</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Comedy helps reducing stress and distracts from undesirable thoughts.</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42652322"/>
                  </a:ext>
                </a:extLst>
              </a:tr>
              <a:tr h="370840">
                <a:tc>
                  <a:txBody>
                    <a:bodyPr/>
                    <a:lstStyle/>
                    <a:p>
                      <a:r>
                        <a:rPr lang="en-US" dirty="0">
                          <a:solidFill>
                            <a:sysClr val="windowText" lastClr="000000"/>
                          </a:solidFill>
                        </a:rPr>
                        <a:t>Walking / Exercising</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Exercising helps focusing and reduces tension.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227370110"/>
                  </a:ext>
                </a:extLst>
              </a:tr>
              <a:tr h="370840">
                <a:tc>
                  <a:txBody>
                    <a:bodyPr/>
                    <a:lstStyle/>
                    <a:p>
                      <a:r>
                        <a:rPr lang="en-US" dirty="0">
                          <a:solidFill>
                            <a:sysClr val="windowText" lastClr="000000"/>
                          </a:solidFill>
                        </a:rPr>
                        <a:t>Drinking Water</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Water helps the body to waste toxics and improves blood circulation.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552521187"/>
                  </a:ext>
                </a:extLst>
              </a:tr>
              <a:tr h="370840">
                <a:tc>
                  <a:txBody>
                    <a:bodyPr/>
                    <a:lstStyle/>
                    <a:p>
                      <a:r>
                        <a:rPr lang="en-US" dirty="0">
                          <a:solidFill>
                            <a:sysClr val="windowText" lastClr="000000"/>
                          </a:solidFill>
                        </a:rPr>
                        <a:t>Little Nap</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Naps can renew your energy and help exiting from tension.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19829323"/>
                  </a:ext>
                </a:extLst>
              </a:tr>
              <a:tr h="370840">
                <a:tc>
                  <a:txBody>
                    <a:bodyPr/>
                    <a:lstStyle/>
                    <a:p>
                      <a:r>
                        <a:rPr lang="en-US" dirty="0">
                          <a:solidFill>
                            <a:sysClr val="windowText" lastClr="000000"/>
                          </a:solidFill>
                        </a:rPr>
                        <a:t>Hot / Cold Drink</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Healthy drinks help on relaxation.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95272975"/>
                  </a:ext>
                </a:extLst>
              </a:tr>
              <a:tr h="370840">
                <a:tc>
                  <a:txBody>
                    <a:bodyPr/>
                    <a:lstStyle/>
                    <a:p>
                      <a:r>
                        <a:rPr lang="en-US" dirty="0">
                          <a:solidFill>
                            <a:sysClr val="windowText" lastClr="000000"/>
                          </a:solidFill>
                        </a:rPr>
                        <a:t>Watching Movies / Shows</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Watching helps on exiting tension and encourages imagination.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06274030"/>
                  </a:ext>
                </a:extLst>
              </a:tr>
              <a:tr h="370840">
                <a:tc>
                  <a:txBody>
                    <a:bodyPr/>
                    <a:lstStyle/>
                    <a:p>
                      <a:r>
                        <a:rPr lang="en-US" dirty="0">
                          <a:solidFill>
                            <a:sysClr val="windowText" lastClr="000000"/>
                          </a:solidFill>
                        </a:rPr>
                        <a:t>Practicing Hobby</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Hobbies can help you energize and reduce tension.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97997866"/>
                  </a:ext>
                </a:extLst>
              </a:tr>
              <a:tr h="370840">
                <a:tc>
                  <a:txBody>
                    <a:bodyPr/>
                    <a:lstStyle/>
                    <a:p>
                      <a:r>
                        <a:rPr lang="en-US" dirty="0">
                          <a:solidFill>
                            <a:sysClr val="windowText" lastClr="000000"/>
                          </a:solidFill>
                        </a:rPr>
                        <a:t>Talking to a Friend</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Talking help to reduce tension and gain emotional support.</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4720230"/>
                  </a:ext>
                </a:extLst>
              </a:tr>
              <a:tr h="370840">
                <a:tc>
                  <a:txBody>
                    <a:bodyPr/>
                    <a:lstStyle/>
                    <a:p>
                      <a:r>
                        <a:rPr lang="en-US" dirty="0">
                          <a:solidFill>
                            <a:sysClr val="windowText" lastClr="000000"/>
                          </a:solidFill>
                        </a:rPr>
                        <a:t>Reading a Book</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r>
                        <a:rPr lang="en-US" dirty="0">
                          <a:solidFill>
                            <a:sysClr val="windowText" lastClr="000000"/>
                          </a:solidFill>
                        </a:rPr>
                        <a:t>Reading helps in reducing tension and imagination.</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85731437"/>
                  </a:ext>
                </a:extLst>
              </a:tr>
            </a:tbl>
          </a:graphicData>
        </a:graphic>
      </p:graphicFrame>
    </p:spTree>
    <p:extLst>
      <p:ext uri="{BB962C8B-B14F-4D97-AF65-F5344CB8AC3E}">
        <p14:creationId xmlns:p14="http://schemas.microsoft.com/office/powerpoint/2010/main" val="392313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A1EA-9840-72FC-D46A-7EFF78BCEA8C}"/>
              </a:ext>
            </a:extLst>
          </p:cNvPr>
          <p:cNvSpPr>
            <a:spLocks noGrp="1"/>
          </p:cNvSpPr>
          <p:nvPr>
            <p:ph type="title"/>
          </p:nvPr>
        </p:nvSpPr>
        <p:spPr/>
        <p:txBody>
          <a:bodyPr/>
          <a:lstStyle/>
          <a:p>
            <a:r>
              <a:rPr lang="en-US" dirty="0"/>
              <a:t>Stress Log</a:t>
            </a:r>
          </a:p>
        </p:txBody>
      </p:sp>
      <p:graphicFrame>
        <p:nvGraphicFramePr>
          <p:cNvPr id="4" name="Content Placeholder 3">
            <a:extLst>
              <a:ext uri="{FF2B5EF4-FFF2-40B4-BE49-F238E27FC236}">
                <a16:creationId xmlns:a16="http://schemas.microsoft.com/office/drawing/2014/main" id="{2E26FD6C-5949-10BA-22AE-471FE379B0D2}"/>
              </a:ext>
            </a:extLst>
          </p:cNvPr>
          <p:cNvGraphicFramePr>
            <a:graphicFrameLocks noGrp="1"/>
          </p:cNvGraphicFramePr>
          <p:nvPr>
            <p:ph idx="1"/>
            <p:extLst>
              <p:ext uri="{D42A27DB-BD31-4B8C-83A1-F6EECF244321}">
                <p14:modId xmlns:p14="http://schemas.microsoft.com/office/powerpoint/2010/main" val="4001665974"/>
              </p:ext>
            </p:extLst>
          </p:nvPr>
        </p:nvGraphicFramePr>
        <p:xfrm>
          <a:off x="838200" y="1825625"/>
          <a:ext cx="10515596" cy="1381760"/>
        </p:xfrm>
        <a:graphic>
          <a:graphicData uri="http://schemas.openxmlformats.org/drawingml/2006/table">
            <a:tbl>
              <a:tblPr firstRow="1" bandRow="1">
                <a:tableStyleId>{6E25E649-3F16-4E02-A733-19D2CDBF48F0}</a:tableStyleId>
              </a:tblPr>
              <a:tblGrid>
                <a:gridCol w="733926">
                  <a:extLst>
                    <a:ext uri="{9D8B030D-6E8A-4147-A177-3AD203B41FA5}">
                      <a16:colId xmlns:a16="http://schemas.microsoft.com/office/drawing/2014/main" val="4105502584"/>
                    </a:ext>
                  </a:extLst>
                </a:gridCol>
                <a:gridCol w="1090863">
                  <a:extLst>
                    <a:ext uri="{9D8B030D-6E8A-4147-A177-3AD203B41FA5}">
                      <a16:colId xmlns:a16="http://schemas.microsoft.com/office/drawing/2014/main" val="1822774096"/>
                    </a:ext>
                  </a:extLst>
                </a:gridCol>
                <a:gridCol w="2277979">
                  <a:extLst>
                    <a:ext uri="{9D8B030D-6E8A-4147-A177-3AD203B41FA5}">
                      <a16:colId xmlns:a16="http://schemas.microsoft.com/office/drawing/2014/main" val="974363875"/>
                    </a:ext>
                  </a:extLst>
                </a:gridCol>
                <a:gridCol w="1906144">
                  <a:extLst>
                    <a:ext uri="{9D8B030D-6E8A-4147-A177-3AD203B41FA5}">
                      <a16:colId xmlns:a16="http://schemas.microsoft.com/office/drawing/2014/main" val="3882162566"/>
                    </a:ext>
                  </a:extLst>
                </a:gridCol>
                <a:gridCol w="1125814">
                  <a:extLst>
                    <a:ext uri="{9D8B030D-6E8A-4147-A177-3AD203B41FA5}">
                      <a16:colId xmlns:a16="http://schemas.microsoft.com/office/drawing/2014/main" val="2288329179"/>
                    </a:ext>
                  </a:extLst>
                </a:gridCol>
                <a:gridCol w="1540042">
                  <a:extLst>
                    <a:ext uri="{9D8B030D-6E8A-4147-A177-3AD203B41FA5}">
                      <a16:colId xmlns:a16="http://schemas.microsoft.com/office/drawing/2014/main" val="271812376"/>
                    </a:ext>
                  </a:extLst>
                </a:gridCol>
                <a:gridCol w="1840828">
                  <a:extLst>
                    <a:ext uri="{9D8B030D-6E8A-4147-A177-3AD203B41FA5}">
                      <a16:colId xmlns:a16="http://schemas.microsoft.com/office/drawing/2014/main" val="2208321502"/>
                    </a:ext>
                  </a:extLst>
                </a:gridCol>
              </a:tblGrid>
              <a:tr h="370840">
                <a:tc>
                  <a:txBody>
                    <a:bodyPr/>
                    <a:lstStyle/>
                    <a:p>
                      <a:r>
                        <a:rPr lang="en-US" dirty="0">
                          <a:solidFill>
                            <a:sysClr val="windowText" lastClr="000000"/>
                          </a:solidFill>
                        </a:rPr>
                        <a:t>Date</a:t>
                      </a:r>
                    </a:p>
                  </a:txBody>
                  <a:tcPr/>
                </a:tc>
                <a:tc>
                  <a:txBody>
                    <a:bodyPr/>
                    <a:lstStyle/>
                    <a:p>
                      <a:r>
                        <a:rPr lang="en-US" dirty="0">
                          <a:solidFill>
                            <a:sysClr val="windowText" lastClr="000000"/>
                          </a:solidFill>
                        </a:rPr>
                        <a:t>Stressor</a:t>
                      </a:r>
                    </a:p>
                  </a:txBody>
                  <a:tcPr/>
                </a:tc>
                <a:tc>
                  <a:txBody>
                    <a:bodyPr/>
                    <a:lstStyle/>
                    <a:p>
                      <a:r>
                        <a:rPr lang="en-US" dirty="0">
                          <a:solidFill>
                            <a:sysClr val="windowText" lastClr="000000"/>
                          </a:solidFill>
                        </a:rPr>
                        <a:t>Physical Symptoms</a:t>
                      </a:r>
                    </a:p>
                  </a:txBody>
                  <a:tcPr/>
                </a:tc>
                <a:tc>
                  <a:txBody>
                    <a:bodyPr/>
                    <a:lstStyle/>
                    <a:p>
                      <a:r>
                        <a:rPr lang="en-US" dirty="0">
                          <a:solidFill>
                            <a:sysClr val="windowText" lastClr="000000"/>
                          </a:solidFill>
                        </a:rPr>
                        <a:t>Psychological Symptoms</a:t>
                      </a:r>
                    </a:p>
                  </a:txBody>
                  <a:tcPr/>
                </a:tc>
                <a:tc>
                  <a:txBody>
                    <a:bodyPr/>
                    <a:lstStyle/>
                    <a:p>
                      <a:r>
                        <a:rPr lang="en-US" dirty="0">
                          <a:solidFill>
                            <a:sysClr val="windowText" lastClr="000000"/>
                          </a:solidFill>
                        </a:rPr>
                        <a:t>Reaction</a:t>
                      </a:r>
                    </a:p>
                  </a:txBody>
                  <a:tcPr/>
                </a:tc>
                <a:tc>
                  <a:txBody>
                    <a:bodyPr/>
                    <a:lstStyle/>
                    <a:p>
                      <a:r>
                        <a:rPr lang="en-US" dirty="0">
                          <a:solidFill>
                            <a:sysClr val="windowText" lastClr="000000"/>
                          </a:solidFill>
                        </a:rPr>
                        <a:t>Stress Relief</a:t>
                      </a:r>
                    </a:p>
                  </a:txBody>
                  <a:tcPr/>
                </a:tc>
                <a:tc>
                  <a:txBody>
                    <a:bodyPr/>
                    <a:lstStyle/>
                    <a:p>
                      <a:r>
                        <a:rPr lang="en-US" dirty="0">
                          <a:solidFill>
                            <a:sysClr val="windowText" lastClr="000000"/>
                          </a:solidFill>
                        </a:rPr>
                        <a:t>Improvement</a:t>
                      </a:r>
                    </a:p>
                  </a:txBody>
                  <a:tcPr/>
                </a:tc>
                <a:extLst>
                  <a:ext uri="{0D108BD9-81ED-4DB2-BD59-A6C34878D82A}">
                    <a16:rowId xmlns:a16="http://schemas.microsoft.com/office/drawing/2014/main" val="30412285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82618709"/>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38856409"/>
                  </a:ext>
                </a:extLst>
              </a:tr>
            </a:tbl>
          </a:graphicData>
        </a:graphic>
      </p:graphicFrame>
      <p:sp>
        <p:nvSpPr>
          <p:cNvPr id="5" name="Content Placeholder 2">
            <a:extLst>
              <a:ext uri="{FF2B5EF4-FFF2-40B4-BE49-F238E27FC236}">
                <a16:creationId xmlns:a16="http://schemas.microsoft.com/office/drawing/2014/main" id="{B74A786A-6064-DA50-416C-10C5C6791473}"/>
              </a:ext>
            </a:extLst>
          </p:cNvPr>
          <p:cNvSpPr txBox="1">
            <a:spLocks/>
          </p:cNvSpPr>
          <p:nvPr/>
        </p:nvSpPr>
        <p:spPr>
          <a:xfrm>
            <a:off x="838200" y="3882189"/>
            <a:ext cx="10515600" cy="1381761"/>
          </a:xfrm>
          <a:prstGeom prst="rect">
            <a:avLst/>
          </a:prstGeom>
          <a:solidFill>
            <a:schemeClr val="bg1"/>
          </a:solidFill>
        </p:spPr>
        <p:txBody>
          <a:bodyPr vert="horz" lIns="91440" tIns="45720" rIns="91440" bIns="45720" rtlCol="0">
            <a:normAutofit/>
          </a:bodyPr>
          <a:lst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What is a “Stress Log”?</a:t>
            </a:r>
          </a:p>
          <a:p>
            <a:r>
              <a:rPr lang="en-US" sz="2000" dirty="0"/>
              <a:t>Why do we need a stress log?</a:t>
            </a:r>
          </a:p>
          <a:p>
            <a:r>
              <a:rPr lang="en-US" sz="2000" dirty="0"/>
              <a:t>How can we benefit from recording the stress moments?</a:t>
            </a:r>
          </a:p>
        </p:txBody>
      </p:sp>
    </p:spTree>
    <p:extLst>
      <p:ext uri="{BB962C8B-B14F-4D97-AF65-F5344CB8AC3E}">
        <p14:creationId xmlns:p14="http://schemas.microsoft.com/office/powerpoint/2010/main" val="357091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p>
        </p:txBody>
      </p:sp>
      <p:sp>
        <p:nvSpPr>
          <p:cNvPr id="5" name="TextBox 4"/>
          <p:cNvSpPr txBox="1"/>
          <p:nvPr/>
        </p:nvSpPr>
        <p:spPr>
          <a:xfrm>
            <a:off x="838200" y="2520464"/>
            <a:ext cx="6949440" cy="1938992"/>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r>
              <a:rPr lang="en-US" dirty="0"/>
              <a:t>Every 3 to 4 people together</a:t>
            </a:r>
          </a:p>
          <a:p>
            <a:r>
              <a:rPr lang="en-US" dirty="0"/>
              <a:t>Write an imaginary stress log</a:t>
            </a:r>
          </a:p>
          <a:p>
            <a:endParaRPr lang="en-US" dirty="0"/>
          </a:p>
        </p:txBody>
      </p:sp>
      <p:pic>
        <p:nvPicPr>
          <p:cNvPr id="6" name="Picture 5" descr="Closing1.jpg"/>
          <p:cNvPicPr>
            <a:picLocks noChangeAspect="1"/>
          </p:cNvPicPr>
          <p:nvPr/>
        </p:nvPicPr>
        <p:blipFill>
          <a:blip r:embed="rId3" cstate="print"/>
          <a:stretch>
            <a:fillRect/>
          </a:stretch>
        </p:blipFill>
        <p:spPr>
          <a:xfrm>
            <a:off x="7258252" y="2301240"/>
            <a:ext cx="4095548" cy="2255520"/>
          </a:xfrm>
          <a:prstGeom prst="rect">
            <a:avLst/>
          </a:prstGeom>
        </p:spPr>
      </p:pic>
    </p:spTree>
    <p:extLst>
      <p:ext uri="{BB962C8B-B14F-4D97-AF65-F5344CB8AC3E}">
        <p14:creationId xmlns:p14="http://schemas.microsoft.com/office/powerpoint/2010/main" val="344026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DC55-2B0F-E895-1105-37F6390D1424}"/>
              </a:ext>
            </a:extLst>
          </p:cNvPr>
          <p:cNvSpPr>
            <a:spLocks noGrp="1"/>
          </p:cNvSpPr>
          <p:nvPr>
            <p:ph type="title"/>
          </p:nvPr>
        </p:nvSpPr>
        <p:spPr/>
        <p:txBody>
          <a:bodyPr/>
          <a:lstStyle/>
          <a:p>
            <a:r>
              <a:rPr lang="en-US" dirty="0"/>
              <a:t>Types of Stressors</a:t>
            </a:r>
          </a:p>
        </p:txBody>
      </p:sp>
      <p:grpSp>
        <p:nvGrpSpPr>
          <p:cNvPr id="14" name="Group 13">
            <a:extLst>
              <a:ext uri="{FF2B5EF4-FFF2-40B4-BE49-F238E27FC236}">
                <a16:creationId xmlns:a16="http://schemas.microsoft.com/office/drawing/2014/main" id="{9EFBDBF8-76D1-2F3E-96E8-A871CAF9551D}"/>
              </a:ext>
            </a:extLst>
          </p:cNvPr>
          <p:cNvGrpSpPr/>
          <p:nvPr/>
        </p:nvGrpSpPr>
        <p:grpSpPr>
          <a:xfrm>
            <a:off x="6096000" y="0"/>
            <a:ext cx="5559357" cy="6492875"/>
            <a:chOff x="5666106" y="0"/>
            <a:chExt cx="5559357" cy="6492875"/>
          </a:xfrm>
        </p:grpSpPr>
        <p:sp>
          <p:nvSpPr>
            <p:cNvPr id="4" name="Oval 3">
              <a:extLst>
                <a:ext uri="{FF2B5EF4-FFF2-40B4-BE49-F238E27FC236}">
                  <a16:creationId xmlns:a16="http://schemas.microsoft.com/office/drawing/2014/main" id="{E0AB831C-EB5C-A23A-CCAB-5F4059EF99F7}"/>
                </a:ext>
              </a:extLst>
            </p:cNvPr>
            <p:cNvSpPr/>
            <p:nvPr/>
          </p:nvSpPr>
          <p:spPr>
            <a:xfrm>
              <a:off x="5666106" y="2637191"/>
              <a:ext cx="5559357" cy="3855684"/>
            </a:xfrm>
            <a:prstGeom prst="ellipse">
              <a:avLst/>
            </a:prstGeom>
            <a:solidFill>
              <a:schemeClr val="accent2"/>
            </a:solid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527D68A2-3F86-7327-6F31-5791ACFBB034}"/>
                </a:ext>
              </a:extLst>
            </p:cNvPr>
            <p:cNvSpPr/>
            <p:nvPr/>
          </p:nvSpPr>
          <p:spPr>
            <a:xfrm>
              <a:off x="7088147" y="3610967"/>
              <a:ext cx="2863132" cy="17886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Man_In_Circle.gif">
              <a:extLst>
                <a:ext uri="{FF2B5EF4-FFF2-40B4-BE49-F238E27FC236}">
                  <a16:creationId xmlns:a16="http://schemas.microsoft.com/office/drawing/2014/main" id="{3DE70473-2E39-82F6-0468-1C7C43439D14}"/>
                </a:ext>
              </a:extLst>
            </p:cNvPr>
            <p:cNvPicPr>
              <a:picLocks noChangeAspect="1"/>
            </p:cNvPicPr>
            <p:nvPr/>
          </p:nvPicPr>
          <p:blipFill>
            <a:blip r:embed="rId3" cstate="print"/>
            <a:stretch>
              <a:fillRect/>
            </a:stretch>
          </p:blipFill>
          <p:spPr>
            <a:xfrm>
              <a:off x="6864859" y="0"/>
              <a:ext cx="3309707" cy="5611498"/>
            </a:xfrm>
            <a:prstGeom prst="rect">
              <a:avLst/>
            </a:prstGeom>
          </p:spPr>
        </p:pic>
      </p:grpSp>
      <p:sp>
        <p:nvSpPr>
          <p:cNvPr id="12" name="TextBox 11">
            <a:extLst>
              <a:ext uri="{FF2B5EF4-FFF2-40B4-BE49-F238E27FC236}">
                <a16:creationId xmlns:a16="http://schemas.microsoft.com/office/drawing/2014/main" id="{307EA413-1DA5-7D8B-ABC8-584B6C247EB7}"/>
              </a:ext>
            </a:extLst>
          </p:cNvPr>
          <p:cNvSpPr txBox="1"/>
          <p:nvPr/>
        </p:nvSpPr>
        <p:spPr>
          <a:xfrm>
            <a:off x="8147487" y="4505284"/>
            <a:ext cx="1604238" cy="707886"/>
          </a:xfrm>
          <a:prstGeom prst="rect">
            <a:avLst/>
          </a:prstGeom>
          <a:noFill/>
        </p:spPr>
        <p:txBody>
          <a:bodyPr wrap="square" rtlCol="0">
            <a:spAutoFit/>
          </a:bodyPr>
          <a:lstStyle/>
          <a:p>
            <a:pPr algn="ctr"/>
            <a:r>
              <a:rPr lang="en-US" sz="2000" b="1" dirty="0"/>
              <a:t>Internal Stressors</a:t>
            </a:r>
          </a:p>
        </p:txBody>
      </p:sp>
      <p:sp>
        <p:nvSpPr>
          <p:cNvPr id="13" name="TextBox 12">
            <a:extLst>
              <a:ext uri="{FF2B5EF4-FFF2-40B4-BE49-F238E27FC236}">
                <a16:creationId xmlns:a16="http://schemas.microsoft.com/office/drawing/2014/main" id="{1A554FDD-64C3-ABAC-E7D5-8E8B7F987E75}"/>
              </a:ext>
            </a:extLst>
          </p:cNvPr>
          <p:cNvSpPr txBox="1"/>
          <p:nvPr/>
        </p:nvSpPr>
        <p:spPr>
          <a:xfrm>
            <a:off x="7367676" y="5502432"/>
            <a:ext cx="3236784" cy="523220"/>
          </a:xfrm>
          <a:prstGeom prst="rect">
            <a:avLst/>
          </a:prstGeom>
          <a:noFill/>
        </p:spPr>
        <p:txBody>
          <a:bodyPr wrap="none" rtlCol="0">
            <a:spAutoFit/>
          </a:bodyPr>
          <a:lstStyle/>
          <a:p>
            <a:r>
              <a:rPr lang="en-US" sz="2800" b="1" dirty="0">
                <a:solidFill>
                  <a:sysClr val="windowText" lastClr="000000"/>
                </a:solidFill>
              </a:rPr>
              <a:t>External Stressors</a:t>
            </a:r>
          </a:p>
        </p:txBody>
      </p:sp>
      <p:sp>
        <p:nvSpPr>
          <p:cNvPr id="3" name="TextBox 2">
            <a:extLst>
              <a:ext uri="{FF2B5EF4-FFF2-40B4-BE49-F238E27FC236}">
                <a16:creationId xmlns:a16="http://schemas.microsoft.com/office/drawing/2014/main" id="{C2F8C312-A260-4E87-E817-5185B1942C1F}"/>
              </a:ext>
            </a:extLst>
          </p:cNvPr>
          <p:cNvSpPr txBox="1"/>
          <p:nvPr/>
        </p:nvSpPr>
        <p:spPr>
          <a:xfrm>
            <a:off x="838200" y="1690688"/>
            <a:ext cx="5034513" cy="4054226"/>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pPr marL="182880" indent="0">
              <a:buNone/>
            </a:pPr>
            <a:r>
              <a:rPr lang="en-US" sz="2400" b="1" dirty="0"/>
              <a:t>Examples of Internal Stressors:</a:t>
            </a:r>
          </a:p>
          <a:p>
            <a:pPr marL="182880" indent="0">
              <a:buNone/>
            </a:pPr>
            <a:endParaRPr lang="en-US" sz="2400" b="1" dirty="0"/>
          </a:p>
          <a:p>
            <a:r>
              <a:rPr lang="en-US" dirty="0"/>
              <a:t>Inability to accept uncertainty</a:t>
            </a:r>
          </a:p>
          <a:p>
            <a:r>
              <a:rPr lang="en-US" dirty="0"/>
              <a:t>Pessimism</a:t>
            </a:r>
          </a:p>
          <a:p>
            <a:r>
              <a:rPr lang="en-US" dirty="0"/>
              <a:t>Negative self-talk</a:t>
            </a:r>
          </a:p>
          <a:p>
            <a:r>
              <a:rPr lang="en-US" dirty="0"/>
              <a:t>Unrealistic expectations</a:t>
            </a:r>
          </a:p>
          <a:p>
            <a:r>
              <a:rPr lang="en-US" dirty="0"/>
              <a:t>Rigid thinking, lack of flexibility</a:t>
            </a:r>
          </a:p>
          <a:p>
            <a:r>
              <a:rPr lang="en-US" dirty="0"/>
              <a:t>All-or-nothing attitude</a:t>
            </a:r>
          </a:p>
          <a:p>
            <a:r>
              <a:rPr lang="en-US" dirty="0"/>
              <a:t>Need to always be perfect</a:t>
            </a:r>
          </a:p>
        </p:txBody>
      </p:sp>
    </p:spTree>
    <p:extLst>
      <p:ext uri="{BB962C8B-B14F-4D97-AF65-F5344CB8AC3E}">
        <p14:creationId xmlns:p14="http://schemas.microsoft.com/office/powerpoint/2010/main" val="225483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CE60-0B70-68C5-985E-0062C5EC0ACE}"/>
              </a:ext>
            </a:extLst>
          </p:cNvPr>
          <p:cNvSpPr>
            <a:spLocks noGrp="1"/>
          </p:cNvSpPr>
          <p:nvPr>
            <p:ph type="title"/>
          </p:nvPr>
        </p:nvSpPr>
        <p:spPr/>
        <p:txBody>
          <a:bodyPr/>
          <a:lstStyle/>
          <a:p>
            <a:r>
              <a:rPr lang="en-US" dirty="0"/>
              <a:t>Strategies to Manage Stress</a:t>
            </a:r>
          </a:p>
        </p:txBody>
      </p:sp>
      <p:graphicFrame>
        <p:nvGraphicFramePr>
          <p:cNvPr id="4" name="Content Placeholder 3">
            <a:extLst>
              <a:ext uri="{FF2B5EF4-FFF2-40B4-BE49-F238E27FC236}">
                <a16:creationId xmlns:a16="http://schemas.microsoft.com/office/drawing/2014/main" id="{8E72E188-6A21-910A-4F61-088B52A45408}"/>
              </a:ext>
            </a:extLst>
          </p:cNvPr>
          <p:cNvGraphicFramePr>
            <a:graphicFrameLocks noGrp="1"/>
          </p:cNvGraphicFramePr>
          <p:nvPr>
            <p:ph idx="1"/>
            <p:extLst>
              <p:ext uri="{D42A27DB-BD31-4B8C-83A1-F6EECF244321}">
                <p14:modId xmlns:p14="http://schemas.microsoft.com/office/powerpoint/2010/main" val="41617436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9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7CBF-BFBD-1EB2-6BE2-F9577E7C8B91}"/>
              </a:ext>
            </a:extLst>
          </p:cNvPr>
          <p:cNvSpPr>
            <a:spLocks noGrp="1"/>
          </p:cNvSpPr>
          <p:nvPr>
            <p:ph type="title"/>
          </p:nvPr>
        </p:nvSpPr>
        <p:spPr/>
        <p:txBody>
          <a:bodyPr/>
          <a:lstStyle/>
          <a:p>
            <a:r>
              <a:rPr lang="en-US" dirty="0"/>
              <a:t>Short Story</a:t>
            </a:r>
          </a:p>
        </p:txBody>
      </p:sp>
      <p:grpSp>
        <p:nvGrpSpPr>
          <p:cNvPr id="3" name="Group 2">
            <a:extLst>
              <a:ext uri="{FF2B5EF4-FFF2-40B4-BE49-F238E27FC236}">
                <a16:creationId xmlns:a16="http://schemas.microsoft.com/office/drawing/2014/main" id="{7DF3100B-8357-70A7-9E9C-207C65FE1DAB}"/>
              </a:ext>
            </a:extLst>
          </p:cNvPr>
          <p:cNvGrpSpPr/>
          <p:nvPr/>
        </p:nvGrpSpPr>
        <p:grpSpPr>
          <a:xfrm>
            <a:off x="857864" y="1690688"/>
            <a:ext cx="10495936" cy="3370153"/>
            <a:chOff x="634180" y="1690688"/>
            <a:chExt cx="10495936" cy="3370153"/>
          </a:xfrm>
        </p:grpSpPr>
        <p:sp>
          <p:nvSpPr>
            <p:cNvPr id="4" name="Rectangle 3">
              <a:extLst>
                <a:ext uri="{FF2B5EF4-FFF2-40B4-BE49-F238E27FC236}">
                  <a16:creationId xmlns:a16="http://schemas.microsoft.com/office/drawing/2014/main" id="{A9828533-A222-F0B1-DB07-2D1FBDEB58E1}"/>
                </a:ext>
              </a:extLst>
            </p:cNvPr>
            <p:cNvSpPr/>
            <p:nvPr/>
          </p:nvSpPr>
          <p:spPr>
            <a:xfrm>
              <a:off x="634180" y="1828799"/>
              <a:ext cx="10495935" cy="3082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3"/>
                  </a:solidFill>
                </a:rPr>
                <a:t>I’m Not A Dumpster</a:t>
              </a:r>
            </a:p>
          </p:txBody>
        </p:sp>
        <p:sp>
          <p:nvSpPr>
            <p:cNvPr id="5" name="TextBox 4">
              <a:extLst>
                <a:ext uri="{FF2B5EF4-FFF2-40B4-BE49-F238E27FC236}">
                  <a16:creationId xmlns:a16="http://schemas.microsoft.com/office/drawing/2014/main" id="{59C3C741-AB03-33DE-114F-6528394553B2}"/>
                </a:ext>
              </a:extLst>
            </p:cNvPr>
            <p:cNvSpPr txBox="1"/>
            <p:nvPr/>
          </p:nvSpPr>
          <p:spPr>
            <a:xfrm>
              <a:off x="838200" y="1690688"/>
              <a:ext cx="789039" cy="2246769"/>
            </a:xfrm>
            <a:prstGeom prst="rect">
              <a:avLst/>
            </a:prstGeom>
            <a:noFill/>
          </p:spPr>
          <p:txBody>
            <a:bodyPr wrap="square" rtlCol="0">
              <a:spAutoFit/>
            </a:bodyPr>
            <a:lstStyle/>
            <a:p>
              <a:r>
                <a:rPr lang="en-US" sz="14000" dirty="0"/>
                <a:t>“</a:t>
              </a:r>
            </a:p>
          </p:txBody>
        </p:sp>
        <p:sp>
          <p:nvSpPr>
            <p:cNvPr id="6" name="TextBox 5">
              <a:extLst>
                <a:ext uri="{FF2B5EF4-FFF2-40B4-BE49-F238E27FC236}">
                  <a16:creationId xmlns:a16="http://schemas.microsoft.com/office/drawing/2014/main" id="{84A8E8B6-926A-72B7-ADD5-57C8845100A2}"/>
                </a:ext>
              </a:extLst>
            </p:cNvPr>
            <p:cNvSpPr txBox="1"/>
            <p:nvPr/>
          </p:nvSpPr>
          <p:spPr>
            <a:xfrm rot="10800000">
              <a:off x="10341077" y="2814072"/>
              <a:ext cx="789039" cy="2246769"/>
            </a:xfrm>
            <a:prstGeom prst="rect">
              <a:avLst/>
            </a:prstGeom>
            <a:noFill/>
          </p:spPr>
          <p:txBody>
            <a:bodyPr wrap="square" rtlCol="0">
              <a:spAutoFit/>
            </a:bodyPr>
            <a:lstStyle/>
            <a:p>
              <a:r>
                <a:rPr lang="en-US" sz="14000" dirty="0"/>
                <a:t>“</a:t>
              </a:r>
            </a:p>
          </p:txBody>
        </p:sp>
      </p:grpSp>
    </p:spTree>
    <p:extLst>
      <p:ext uri="{BB962C8B-B14F-4D97-AF65-F5344CB8AC3E}">
        <p14:creationId xmlns:p14="http://schemas.microsoft.com/office/powerpoint/2010/main" val="413977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1B42-A483-871F-4125-49A6A8BCB39C}"/>
              </a:ext>
            </a:extLst>
          </p:cNvPr>
          <p:cNvSpPr>
            <a:spLocks noGrp="1"/>
          </p:cNvSpPr>
          <p:nvPr>
            <p:ph type="title"/>
          </p:nvPr>
        </p:nvSpPr>
        <p:spPr/>
        <p:txBody>
          <a:bodyPr/>
          <a:lstStyle/>
          <a:p>
            <a:r>
              <a:rPr lang="en-US" dirty="0"/>
              <a:t>Strategies to Manage Stress:</a:t>
            </a:r>
            <a:br>
              <a:rPr lang="en-US" dirty="0"/>
            </a:br>
            <a:r>
              <a:rPr lang="en-US" dirty="0"/>
              <a:t>Change The Stressor</a:t>
            </a:r>
          </a:p>
        </p:txBody>
      </p:sp>
      <p:sp>
        <p:nvSpPr>
          <p:cNvPr id="3" name="TextBox 2">
            <a:extLst>
              <a:ext uri="{FF2B5EF4-FFF2-40B4-BE49-F238E27FC236}">
                <a16:creationId xmlns:a16="http://schemas.microsoft.com/office/drawing/2014/main" id="{D7097D71-A574-EC53-64B1-6D4F3E3B8344}"/>
              </a:ext>
            </a:extLst>
          </p:cNvPr>
          <p:cNvSpPr txBox="1"/>
          <p:nvPr/>
        </p:nvSpPr>
        <p:spPr>
          <a:xfrm>
            <a:off x="838200" y="2244777"/>
            <a:ext cx="7346430" cy="2368446"/>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r>
              <a:rPr lang="en-US" dirty="0"/>
              <a:t>Express your feelings instead of bottling them up.</a:t>
            </a:r>
          </a:p>
          <a:p>
            <a:r>
              <a:rPr lang="en-US" dirty="0"/>
              <a:t>Be willing to compromise. </a:t>
            </a:r>
          </a:p>
          <a:p>
            <a:r>
              <a:rPr lang="en-US" dirty="0"/>
              <a:t>Be more assertive.</a:t>
            </a:r>
          </a:p>
          <a:p>
            <a:r>
              <a:rPr lang="en-US" dirty="0"/>
              <a:t>Manage your time better.</a:t>
            </a:r>
          </a:p>
        </p:txBody>
      </p:sp>
    </p:spTree>
    <p:extLst>
      <p:ext uri="{BB962C8B-B14F-4D97-AF65-F5344CB8AC3E}">
        <p14:creationId xmlns:p14="http://schemas.microsoft.com/office/powerpoint/2010/main" val="308848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220B-A563-E328-3B46-886E6A45EC19}"/>
              </a:ext>
            </a:extLst>
          </p:cNvPr>
          <p:cNvSpPr>
            <a:spLocks noGrp="1"/>
          </p:cNvSpPr>
          <p:nvPr>
            <p:ph type="title"/>
          </p:nvPr>
        </p:nvSpPr>
        <p:spPr/>
        <p:txBody>
          <a:bodyPr/>
          <a:lstStyle/>
          <a:p>
            <a:r>
              <a:rPr lang="en-US" dirty="0"/>
              <a:t>Guidelines</a:t>
            </a:r>
          </a:p>
        </p:txBody>
      </p:sp>
      <p:pic>
        <p:nvPicPr>
          <p:cNvPr id="4" name="Picture 2" descr="http://ospa.arvat.org/wp-content/uploads/2011/03/no.mobiles.modern-249x300.png">
            <a:extLst>
              <a:ext uri="{FF2B5EF4-FFF2-40B4-BE49-F238E27FC236}">
                <a16:creationId xmlns:a16="http://schemas.microsoft.com/office/drawing/2014/main" id="{A2999B46-02A4-E3DC-E039-1AE6CF512DC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935" y="2604188"/>
            <a:ext cx="158908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png.clipart.me/graphics/thumbs/132/vector-circle-prohibited-sign-for-keep-quiet-or-no-speaking-sign-in-caution-zone-dark-and-red-background_132453449.jpg">
            <a:extLst>
              <a:ext uri="{FF2B5EF4-FFF2-40B4-BE49-F238E27FC236}">
                <a16:creationId xmlns:a16="http://schemas.microsoft.com/office/drawing/2014/main" id="{5CCA1006-DA93-1AD7-7C8C-A0B3401E0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0" t="5948" r="9280" b="9900"/>
          <a:stretch>
            <a:fillRect/>
          </a:stretch>
        </p:blipFill>
        <p:spPr bwMode="auto">
          <a:xfrm>
            <a:off x="6337019" y="2553388"/>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kadalnyengir.files.wordpress.com/2011/05/sign-no-eating.jpg?w=645">
            <a:extLst>
              <a:ext uri="{FF2B5EF4-FFF2-40B4-BE49-F238E27FC236}">
                <a16:creationId xmlns:a16="http://schemas.microsoft.com/office/drawing/2014/main" id="{ADA9D153-68FC-C6BF-2443-283B86C4AC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9341" y="2578789"/>
            <a:ext cx="25939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tp://ed.fnal.gov/lincon/w01/projects/floodingrivers/graphics/Deadlinesclock.gif">
            <a:extLst>
              <a:ext uri="{FF2B5EF4-FFF2-40B4-BE49-F238E27FC236}">
                <a16:creationId xmlns:a16="http://schemas.microsoft.com/office/drawing/2014/main" id="{518B7843-CEED-5971-86AF-ED9299444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51" y="2604188"/>
            <a:ext cx="2097087"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07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 Role Play</a:t>
            </a:r>
          </a:p>
        </p:txBody>
      </p:sp>
      <p:sp>
        <p:nvSpPr>
          <p:cNvPr id="5" name="TextBox 4"/>
          <p:cNvSpPr txBox="1"/>
          <p:nvPr/>
        </p:nvSpPr>
        <p:spPr>
          <a:xfrm>
            <a:off x="838200" y="1751160"/>
            <a:ext cx="5757472" cy="3355680"/>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Every 2 people together</a:t>
            </a:r>
          </a:p>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lang="en-US" dirty="0">
                <a:solidFill>
                  <a:sysClr val="windowText" lastClr="000000"/>
                </a:solidFill>
                <a:latin typeface="Playfair Display"/>
              </a:rPr>
              <a:t>Take one of the listed roles while the other try to avoid this person.</a:t>
            </a:r>
          </a:p>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lang="en-US" b="1" dirty="0">
                <a:solidFill>
                  <a:sysClr val="windowText" lastClr="000000"/>
                </a:solidFill>
                <a:latin typeface="Playfair Display"/>
              </a:rPr>
              <a:t> Roles: </a:t>
            </a:r>
          </a:p>
          <a:p>
            <a:pPr lvl="1" indent="-182880">
              <a:spcBef>
                <a:spcPts val="600"/>
              </a:spcBef>
              <a:spcAft>
                <a:spcPts val="0"/>
              </a:spcAft>
              <a:buClr>
                <a:srgbClr val="A1B6DF">
                  <a:lumMod val="75000"/>
                </a:srgbClr>
              </a:buClr>
            </a:pPr>
            <a:r>
              <a:rPr lang="en-US" sz="1600" dirty="0">
                <a:solidFill>
                  <a:sysClr val="windowText" lastClr="000000"/>
                </a:solidFill>
                <a:latin typeface="Playfair Display"/>
              </a:rPr>
              <a:t>Loud Co-worker (Makes humming and other noises)</a:t>
            </a:r>
          </a:p>
          <a:p>
            <a:pPr lvl="1" indent="-182880">
              <a:spcBef>
                <a:spcPts val="600"/>
              </a:spcBef>
              <a:spcAft>
                <a:spcPts val="0"/>
              </a:spcAft>
              <a:buClr>
                <a:srgbClr val="A1B6DF">
                  <a:lumMod val="75000"/>
                </a:srgbClr>
              </a:buClr>
            </a:pPr>
            <a:r>
              <a:rPr lang="en-US" sz="1600" dirty="0">
                <a:solidFill>
                  <a:sysClr val="windowText" lastClr="000000"/>
                </a:solidFill>
                <a:latin typeface="Playfair Display"/>
              </a:rPr>
              <a:t>Annoying Co-worker (Takes your belongings without permission)</a:t>
            </a:r>
          </a:p>
          <a:p>
            <a:pPr lvl="1" indent="-182880">
              <a:spcBef>
                <a:spcPts val="600"/>
              </a:spcBef>
              <a:spcAft>
                <a:spcPts val="0"/>
              </a:spcAft>
              <a:buClr>
                <a:srgbClr val="A1B6DF">
                  <a:lumMod val="75000"/>
                </a:srgbClr>
              </a:buClr>
            </a:pPr>
            <a:r>
              <a:rPr kumimoji="0" lang="en-US" sz="1600" i="0" u="none" strike="noStrike" kern="1200" cap="none" spc="0" normalizeH="0" baseline="0" noProof="0" dirty="0">
                <a:ln>
                  <a:noFill/>
                </a:ln>
                <a:solidFill>
                  <a:sysClr val="windowText" lastClr="000000"/>
                </a:solidFill>
                <a:effectLst/>
                <a:uLnTx/>
                <a:uFillTx/>
                <a:latin typeface="Playfair Display"/>
                <a:ea typeface="+mn-ea"/>
                <a:cs typeface="+mn-cs"/>
              </a:rPr>
              <a:t>Bossy Manager (Takes your parking spot that you have paid for)</a:t>
            </a:r>
          </a:p>
        </p:txBody>
      </p:sp>
      <p:pic>
        <p:nvPicPr>
          <p:cNvPr id="6" name="Picture 5" descr="Closing1.jpg"/>
          <p:cNvPicPr>
            <a:picLocks noChangeAspect="1"/>
          </p:cNvPicPr>
          <p:nvPr/>
        </p:nvPicPr>
        <p:blipFill>
          <a:blip r:embed="rId3" cstate="print"/>
          <a:stretch>
            <a:fillRect/>
          </a:stretch>
        </p:blipFill>
        <p:spPr>
          <a:xfrm>
            <a:off x="7258252" y="2301240"/>
            <a:ext cx="4095548" cy="2255520"/>
          </a:xfrm>
          <a:prstGeom prst="rect">
            <a:avLst/>
          </a:prstGeom>
        </p:spPr>
      </p:pic>
    </p:spTree>
    <p:extLst>
      <p:ext uri="{BB962C8B-B14F-4D97-AF65-F5344CB8AC3E}">
        <p14:creationId xmlns:p14="http://schemas.microsoft.com/office/powerpoint/2010/main" val="393708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1B42-A483-871F-4125-49A6A8BCB39C}"/>
              </a:ext>
            </a:extLst>
          </p:cNvPr>
          <p:cNvSpPr>
            <a:spLocks noGrp="1"/>
          </p:cNvSpPr>
          <p:nvPr>
            <p:ph type="title"/>
          </p:nvPr>
        </p:nvSpPr>
        <p:spPr/>
        <p:txBody>
          <a:bodyPr/>
          <a:lstStyle/>
          <a:p>
            <a:r>
              <a:rPr lang="en-US" dirty="0"/>
              <a:t>Strategies to Manage Stress:</a:t>
            </a:r>
            <a:br>
              <a:rPr lang="en-US" dirty="0"/>
            </a:br>
            <a:r>
              <a:rPr lang="en-US" dirty="0"/>
              <a:t>Avoid The Stressor</a:t>
            </a:r>
          </a:p>
        </p:txBody>
      </p:sp>
      <p:sp>
        <p:nvSpPr>
          <p:cNvPr id="3" name="TextBox 2">
            <a:extLst>
              <a:ext uri="{FF2B5EF4-FFF2-40B4-BE49-F238E27FC236}">
                <a16:creationId xmlns:a16="http://schemas.microsoft.com/office/drawing/2014/main" id="{EEC66750-BC62-15FF-C5D6-ED5C1D401CD5}"/>
              </a:ext>
            </a:extLst>
          </p:cNvPr>
          <p:cNvSpPr txBox="1"/>
          <p:nvPr/>
        </p:nvSpPr>
        <p:spPr>
          <a:xfrm>
            <a:off x="838200" y="2244777"/>
            <a:ext cx="7346430" cy="2368446"/>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r>
              <a:rPr lang="en-US" dirty="0"/>
              <a:t>Learn to say “NO”.</a:t>
            </a:r>
          </a:p>
          <a:p>
            <a:r>
              <a:rPr lang="en-US" dirty="0"/>
              <a:t>Avoid people causing you to stress out.</a:t>
            </a:r>
          </a:p>
          <a:p>
            <a:r>
              <a:rPr lang="en-US" dirty="0"/>
              <a:t>Be in control; Take control of your environment.</a:t>
            </a:r>
          </a:p>
          <a:p>
            <a:r>
              <a:rPr lang="en-US" dirty="0"/>
              <a:t>Avoid stressing topics conversations.</a:t>
            </a:r>
          </a:p>
          <a:p>
            <a:r>
              <a:rPr lang="en-US" dirty="0"/>
              <a:t>Pare down your to-do list.</a:t>
            </a:r>
          </a:p>
          <a:p>
            <a:endParaRPr lang="en-US" dirty="0"/>
          </a:p>
        </p:txBody>
      </p:sp>
    </p:spTree>
    <p:extLst>
      <p:ext uri="{BB962C8B-B14F-4D97-AF65-F5344CB8AC3E}">
        <p14:creationId xmlns:p14="http://schemas.microsoft.com/office/powerpoint/2010/main" val="272139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5: Role Play</a:t>
            </a:r>
          </a:p>
        </p:txBody>
      </p:sp>
      <p:sp>
        <p:nvSpPr>
          <p:cNvPr id="5" name="TextBox 4"/>
          <p:cNvSpPr txBox="1"/>
          <p:nvPr/>
        </p:nvSpPr>
        <p:spPr>
          <a:xfrm>
            <a:off x="838200" y="1751160"/>
            <a:ext cx="6420052" cy="3355680"/>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Every 2 people together</a:t>
            </a:r>
          </a:p>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lang="en-US" dirty="0">
                <a:solidFill>
                  <a:sysClr val="windowText" lastClr="000000"/>
                </a:solidFill>
                <a:latin typeface="Playfair Display"/>
              </a:rPr>
              <a:t>Take one of the listed roles while the other try to avoid this person.</a:t>
            </a:r>
          </a:p>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lang="en-US" b="1" dirty="0">
                <a:solidFill>
                  <a:sysClr val="windowText" lastClr="000000"/>
                </a:solidFill>
                <a:latin typeface="Playfair Display"/>
              </a:rPr>
              <a:t> Roles: </a:t>
            </a:r>
          </a:p>
          <a:p>
            <a:pPr lvl="1" indent="-182880">
              <a:spcBef>
                <a:spcPts val="600"/>
              </a:spcBef>
              <a:spcAft>
                <a:spcPts val="0"/>
              </a:spcAft>
              <a:buClr>
                <a:srgbClr val="A1B6DF">
                  <a:lumMod val="75000"/>
                </a:srgbClr>
              </a:buClr>
            </a:pPr>
            <a:r>
              <a:rPr lang="en-US" sz="1600" dirty="0">
                <a:solidFill>
                  <a:sysClr val="windowText" lastClr="000000"/>
                </a:solidFill>
                <a:latin typeface="Playfair Display"/>
              </a:rPr>
              <a:t>Grumpy Person</a:t>
            </a:r>
          </a:p>
          <a:p>
            <a:pPr lvl="1" indent="-182880">
              <a:spcBef>
                <a:spcPts val="600"/>
              </a:spcBef>
              <a:spcAft>
                <a:spcPts val="0"/>
              </a:spcAft>
              <a:buClr>
                <a:srgbClr val="A1B6DF">
                  <a:lumMod val="75000"/>
                </a:srgbClr>
              </a:buClr>
            </a:pPr>
            <a:r>
              <a:rPr lang="en-US" sz="1600" dirty="0">
                <a:solidFill>
                  <a:sysClr val="windowText" lastClr="000000"/>
                </a:solidFill>
                <a:latin typeface="Playfair Display"/>
              </a:rPr>
              <a:t>Controlling Person</a:t>
            </a:r>
          </a:p>
          <a:p>
            <a:pPr lvl="1" indent="-182880">
              <a:spcBef>
                <a:spcPts val="600"/>
              </a:spcBef>
              <a:spcAft>
                <a:spcPts val="0"/>
              </a:spcAft>
              <a:buClr>
                <a:srgbClr val="A1B6DF">
                  <a:lumMod val="75000"/>
                </a:srgbClr>
              </a:buClr>
            </a:pPr>
            <a:r>
              <a:rPr lang="en-US" sz="1600" dirty="0">
                <a:solidFill>
                  <a:sysClr val="windowText" lastClr="000000"/>
                </a:solidFill>
                <a:latin typeface="Playfair Display"/>
              </a:rPr>
              <a:t>Person likes to discuss stressful topics</a:t>
            </a:r>
            <a:endParaRPr kumimoji="0" lang="en-US" sz="1600" i="0" u="none" strike="noStrike" kern="1200" cap="none" spc="0" normalizeH="0" baseline="0" noProof="0" dirty="0">
              <a:ln>
                <a:noFill/>
              </a:ln>
              <a:solidFill>
                <a:sysClr val="windowText" lastClr="000000"/>
              </a:solidFill>
              <a:effectLst/>
              <a:uLnTx/>
              <a:uFillTx/>
              <a:latin typeface="Playfair Display"/>
              <a:ea typeface="+mn-ea"/>
              <a:cs typeface="+mn-cs"/>
            </a:endParaRPr>
          </a:p>
        </p:txBody>
      </p:sp>
      <p:pic>
        <p:nvPicPr>
          <p:cNvPr id="6" name="Picture 5" descr="Closing1.jpg"/>
          <p:cNvPicPr>
            <a:picLocks noChangeAspect="1"/>
          </p:cNvPicPr>
          <p:nvPr/>
        </p:nvPicPr>
        <p:blipFill>
          <a:blip r:embed="rId3" cstate="print"/>
          <a:stretch>
            <a:fillRect/>
          </a:stretch>
        </p:blipFill>
        <p:spPr>
          <a:xfrm>
            <a:off x="7258252" y="2301240"/>
            <a:ext cx="4095548" cy="2255520"/>
          </a:xfrm>
          <a:prstGeom prst="rect">
            <a:avLst/>
          </a:prstGeom>
        </p:spPr>
      </p:pic>
    </p:spTree>
    <p:extLst>
      <p:ext uri="{BB962C8B-B14F-4D97-AF65-F5344CB8AC3E}">
        <p14:creationId xmlns:p14="http://schemas.microsoft.com/office/powerpoint/2010/main" val="75899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1B42-A483-871F-4125-49A6A8BCB39C}"/>
              </a:ext>
            </a:extLst>
          </p:cNvPr>
          <p:cNvSpPr>
            <a:spLocks noGrp="1"/>
          </p:cNvSpPr>
          <p:nvPr>
            <p:ph type="title"/>
          </p:nvPr>
        </p:nvSpPr>
        <p:spPr/>
        <p:txBody>
          <a:bodyPr/>
          <a:lstStyle/>
          <a:p>
            <a:r>
              <a:rPr lang="en-US" dirty="0"/>
              <a:t>Strategies to Manage Stress:</a:t>
            </a:r>
            <a:br>
              <a:rPr lang="en-US" dirty="0"/>
            </a:br>
            <a:r>
              <a:rPr lang="en-US" dirty="0"/>
              <a:t>Accept The Stressor</a:t>
            </a:r>
          </a:p>
        </p:txBody>
      </p:sp>
      <p:sp>
        <p:nvSpPr>
          <p:cNvPr id="3" name="TextBox 2">
            <a:extLst>
              <a:ext uri="{FF2B5EF4-FFF2-40B4-BE49-F238E27FC236}">
                <a16:creationId xmlns:a16="http://schemas.microsoft.com/office/drawing/2014/main" id="{8983D2D7-9766-5687-A7E1-5C4A774B1C1F}"/>
              </a:ext>
            </a:extLst>
          </p:cNvPr>
          <p:cNvSpPr txBox="1"/>
          <p:nvPr/>
        </p:nvSpPr>
        <p:spPr>
          <a:xfrm>
            <a:off x="838200" y="2244777"/>
            <a:ext cx="7346430" cy="2368446"/>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r>
              <a:rPr lang="en-US" dirty="0"/>
              <a:t>Don’t try to control the uncontrollable.</a:t>
            </a:r>
          </a:p>
          <a:p>
            <a:r>
              <a:rPr lang="en-US" dirty="0"/>
              <a:t>Look for the upside.</a:t>
            </a:r>
          </a:p>
          <a:p>
            <a:r>
              <a:rPr lang="en-US" dirty="0"/>
              <a:t>Share your feelings.</a:t>
            </a:r>
          </a:p>
          <a:p>
            <a:r>
              <a:rPr lang="en-US" dirty="0"/>
              <a:t>Learn to forgive.</a:t>
            </a:r>
          </a:p>
        </p:txBody>
      </p:sp>
    </p:spTree>
    <p:extLst>
      <p:ext uri="{BB962C8B-B14F-4D97-AF65-F5344CB8AC3E}">
        <p14:creationId xmlns:p14="http://schemas.microsoft.com/office/powerpoint/2010/main" val="2147886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7CBF-BFBD-1EB2-6BE2-F9577E7C8B91}"/>
              </a:ext>
            </a:extLst>
          </p:cNvPr>
          <p:cNvSpPr>
            <a:spLocks noGrp="1"/>
          </p:cNvSpPr>
          <p:nvPr>
            <p:ph type="title"/>
          </p:nvPr>
        </p:nvSpPr>
        <p:spPr/>
        <p:txBody>
          <a:bodyPr/>
          <a:lstStyle/>
          <a:p>
            <a:r>
              <a:rPr lang="en-US" dirty="0"/>
              <a:t>Short Story</a:t>
            </a:r>
          </a:p>
        </p:txBody>
      </p:sp>
      <p:grpSp>
        <p:nvGrpSpPr>
          <p:cNvPr id="3" name="Group 2">
            <a:extLst>
              <a:ext uri="{FF2B5EF4-FFF2-40B4-BE49-F238E27FC236}">
                <a16:creationId xmlns:a16="http://schemas.microsoft.com/office/drawing/2014/main" id="{7DF3100B-8357-70A7-9E9C-207C65FE1DAB}"/>
              </a:ext>
            </a:extLst>
          </p:cNvPr>
          <p:cNvGrpSpPr/>
          <p:nvPr/>
        </p:nvGrpSpPr>
        <p:grpSpPr>
          <a:xfrm>
            <a:off x="857864" y="1690688"/>
            <a:ext cx="10495936" cy="3370153"/>
            <a:chOff x="634180" y="1690688"/>
            <a:chExt cx="10495936" cy="3370153"/>
          </a:xfrm>
        </p:grpSpPr>
        <p:sp>
          <p:nvSpPr>
            <p:cNvPr id="4" name="Rectangle 3">
              <a:extLst>
                <a:ext uri="{FF2B5EF4-FFF2-40B4-BE49-F238E27FC236}">
                  <a16:creationId xmlns:a16="http://schemas.microsoft.com/office/drawing/2014/main" id="{A9828533-A222-F0B1-DB07-2D1FBDEB58E1}"/>
                </a:ext>
              </a:extLst>
            </p:cNvPr>
            <p:cNvSpPr/>
            <p:nvPr/>
          </p:nvSpPr>
          <p:spPr>
            <a:xfrm>
              <a:off x="634180" y="1828799"/>
              <a:ext cx="10495935" cy="3082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3"/>
                  </a:solidFill>
                </a:rPr>
                <a:t>Steaming Off Prevents Explosion</a:t>
              </a:r>
            </a:p>
          </p:txBody>
        </p:sp>
        <p:sp>
          <p:nvSpPr>
            <p:cNvPr id="5" name="TextBox 4">
              <a:extLst>
                <a:ext uri="{FF2B5EF4-FFF2-40B4-BE49-F238E27FC236}">
                  <a16:creationId xmlns:a16="http://schemas.microsoft.com/office/drawing/2014/main" id="{59C3C741-AB03-33DE-114F-6528394553B2}"/>
                </a:ext>
              </a:extLst>
            </p:cNvPr>
            <p:cNvSpPr txBox="1"/>
            <p:nvPr/>
          </p:nvSpPr>
          <p:spPr>
            <a:xfrm>
              <a:off x="838200" y="1690688"/>
              <a:ext cx="789039" cy="2246769"/>
            </a:xfrm>
            <a:prstGeom prst="rect">
              <a:avLst/>
            </a:prstGeom>
            <a:noFill/>
          </p:spPr>
          <p:txBody>
            <a:bodyPr wrap="square" rtlCol="0">
              <a:spAutoFit/>
            </a:bodyPr>
            <a:lstStyle/>
            <a:p>
              <a:r>
                <a:rPr lang="en-US" sz="14000" dirty="0"/>
                <a:t>“</a:t>
              </a:r>
            </a:p>
          </p:txBody>
        </p:sp>
        <p:sp>
          <p:nvSpPr>
            <p:cNvPr id="6" name="TextBox 5">
              <a:extLst>
                <a:ext uri="{FF2B5EF4-FFF2-40B4-BE49-F238E27FC236}">
                  <a16:creationId xmlns:a16="http://schemas.microsoft.com/office/drawing/2014/main" id="{84A8E8B6-926A-72B7-ADD5-57C8845100A2}"/>
                </a:ext>
              </a:extLst>
            </p:cNvPr>
            <p:cNvSpPr txBox="1"/>
            <p:nvPr/>
          </p:nvSpPr>
          <p:spPr>
            <a:xfrm rot="10800000">
              <a:off x="10341077" y="2814072"/>
              <a:ext cx="789039" cy="2246769"/>
            </a:xfrm>
            <a:prstGeom prst="rect">
              <a:avLst/>
            </a:prstGeom>
            <a:noFill/>
          </p:spPr>
          <p:txBody>
            <a:bodyPr wrap="square" rtlCol="0">
              <a:spAutoFit/>
            </a:bodyPr>
            <a:lstStyle/>
            <a:p>
              <a:r>
                <a:rPr lang="en-US" sz="14000" dirty="0"/>
                <a:t>“</a:t>
              </a:r>
            </a:p>
          </p:txBody>
        </p:sp>
      </p:grpSp>
    </p:spTree>
    <p:extLst>
      <p:ext uri="{BB962C8B-B14F-4D97-AF65-F5344CB8AC3E}">
        <p14:creationId xmlns:p14="http://schemas.microsoft.com/office/powerpoint/2010/main" val="2824769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1B42-A483-871F-4125-49A6A8BCB39C}"/>
              </a:ext>
            </a:extLst>
          </p:cNvPr>
          <p:cNvSpPr>
            <a:spLocks noGrp="1"/>
          </p:cNvSpPr>
          <p:nvPr>
            <p:ph type="title"/>
          </p:nvPr>
        </p:nvSpPr>
        <p:spPr/>
        <p:txBody>
          <a:bodyPr/>
          <a:lstStyle/>
          <a:p>
            <a:r>
              <a:rPr lang="en-US" dirty="0"/>
              <a:t>Strategies to Manage Stress:</a:t>
            </a:r>
            <a:br>
              <a:rPr lang="en-US" dirty="0"/>
            </a:br>
            <a:r>
              <a:rPr lang="en-US" dirty="0"/>
              <a:t>Adapt to The Stressor</a:t>
            </a:r>
          </a:p>
        </p:txBody>
      </p:sp>
      <p:sp>
        <p:nvSpPr>
          <p:cNvPr id="3" name="TextBox 2">
            <a:extLst>
              <a:ext uri="{FF2B5EF4-FFF2-40B4-BE49-F238E27FC236}">
                <a16:creationId xmlns:a16="http://schemas.microsoft.com/office/drawing/2014/main" id="{85954338-47FB-71F9-11F9-1069B2B60F13}"/>
              </a:ext>
            </a:extLst>
          </p:cNvPr>
          <p:cNvSpPr txBox="1"/>
          <p:nvPr/>
        </p:nvSpPr>
        <p:spPr>
          <a:xfrm>
            <a:off x="838200" y="2244777"/>
            <a:ext cx="7346430" cy="2368446"/>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r>
              <a:rPr lang="en-US" dirty="0"/>
              <a:t>Reframe problems</a:t>
            </a:r>
          </a:p>
          <a:p>
            <a:r>
              <a:rPr lang="en-US" dirty="0"/>
              <a:t>Look at the big picture. </a:t>
            </a:r>
          </a:p>
          <a:p>
            <a:r>
              <a:rPr lang="en-US" dirty="0"/>
              <a:t>Adjust your standards.</a:t>
            </a:r>
          </a:p>
          <a:p>
            <a:r>
              <a:rPr lang="en-US" dirty="0"/>
              <a:t>Focus on the positives.</a:t>
            </a:r>
          </a:p>
        </p:txBody>
      </p:sp>
    </p:spTree>
    <p:extLst>
      <p:ext uri="{BB962C8B-B14F-4D97-AF65-F5344CB8AC3E}">
        <p14:creationId xmlns:p14="http://schemas.microsoft.com/office/powerpoint/2010/main" val="1126351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6: </a:t>
            </a:r>
          </a:p>
        </p:txBody>
      </p:sp>
      <p:sp>
        <p:nvSpPr>
          <p:cNvPr id="5" name="TextBox 4"/>
          <p:cNvSpPr txBox="1"/>
          <p:nvPr/>
        </p:nvSpPr>
        <p:spPr>
          <a:xfrm>
            <a:off x="838200" y="1751160"/>
            <a:ext cx="4588239" cy="3355680"/>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Everyone by his own, in a piece of paper, try to connect </a:t>
            </a:r>
            <a:r>
              <a:rPr kumimoji="0" lang="en-US" b="1" i="0" u="sng" strike="noStrike" kern="1200" cap="none" spc="0" normalizeH="0" baseline="0" noProof="0" dirty="0">
                <a:ln>
                  <a:noFill/>
                </a:ln>
                <a:solidFill>
                  <a:sysClr val="windowText" lastClr="000000"/>
                </a:solidFill>
                <a:effectLst/>
                <a:uLnTx/>
                <a:uFillTx/>
                <a:latin typeface="Playfair Display"/>
                <a:ea typeface="+mn-ea"/>
                <a:cs typeface="+mn-cs"/>
              </a:rPr>
              <a:t>all</a:t>
            </a: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 the nine dots with 4 straight lines </a:t>
            </a:r>
            <a:r>
              <a:rPr kumimoji="0" lang="en-US" b="1" i="0" u="sng" strike="noStrike" kern="1200" cap="none" spc="0" normalizeH="0" baseline="0" noProof="0" dirty="0">
                <a:ln>
                  <a:noFill/>
                </a:ln>
                <a:solidFill>
                  <a:sysClr val="windowText" lastClr="000000"/>
                </a:solidFill>
                <a:effectLst/>
                <a:uLnTx/>
                <a:uFillTx/>
                <a:latin typeface="Playfair Display"/>
                <a:ea typeface="+mn-ea"/>
                <a:cs typeface="+mn-cs"/>
              </a:rPr>
              <a:t>only</a:t>
            </a:r>
            <a:r>
              <a:rPr kumimoji="0" lang="en-US" i="0" strike="noStrike" kern="1200" cap="none" spc="0" normalizeH="0" baseline="0" noProof="0" dirty="0">
                <a:ln>
                  <a:noFill/>
                </a:ln>
                <a:solidFill>
                  <a:sysClr val="windowText" lastClr="000000"/>
                </a:solidFill>
                <a:effectLst/>
                <a:uLnTx/>
                <a:uFillTx/>
                <a:latin typeface="Playfair Display"/>
                <a:ea typeface="+mn-ea"/>
                <a:cs typeface="+mn-cs"/>
              </a:rPr>
              <a:t> without taking the pen off the paper</a:t>
            </a: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a:t>
            </a:r>
            <a:endParaRPr kumimoji="0" lang="en-US" sz="1600" i="0" u="none" strike="noStrike" kern="1200" cap="none" spc="0" normalizeH="0" baseline="0" noProof="0" dirty="0">
              <a:ln>
                <a:noFill/>
              </a:ln>
              <a:solidFill>
                <a:sysClr val="windowText" lastClr="000000"/>
              </a:solidFill>
              <a:effectLst/>
              <a:uLnTx/>
              <a:uFillTx/>
              <a:latin typeface="Playfair Display"/>
              <a:ea typeface="+mn-ea"/>
              <a:cs typeface="+mn-cs"/>
            </a:endParaRPr>
          </a:p>
        </p:txBody>
      </p:sp>
      <p:grpSp>
        <p:nvGrpSpPr>
          <p:cNvPr id="14" name="Group 13">
            <a:extLst>
              <a:ext uri="{FF2B5EF4-FFF2-40B4-BE49-F238E27FC236}">
                <a16:creationId xmlns:a16="http://schemas.microsoft.com/office/drawing/2014/main" id="{14B8A660-0D63-BFC5-E3EE-4B321D50AE54}"/>
              </a:ext>
            </a:extLst>
          </p:cNvPr>
          <p:cNvGrpSpPr/>
          <p:nvPr/>
        </p:nvGrpSpPr>
        <p:grpSpPr>
          <a:xfrm>
            <a:off x="8514414" y="2901971"/>
            <a:ext cx="1055806" cy="1054058"/>
            <a:chOff x="8304551" y="2353456"/>
            <a:chExt cx="1055806" cy="1054058"/>
          </a:xfrm>
        </p:grpSpPr>
        <p:sp>
          <p:nvSpPr>
            <p:cNvPr id="3" name="Oval 2">
              <a:extLst>
                <a:ext uri="{FF2B5EF4-FFF2-40B4-BE49-F238E27FC236}">
                  <a16:creationId xmlns:a16="http://schemas.microsoft.com/office/drawing/2014/main" id="{848D29BC-0ECF-99F9-A4B3-7388B6C55443}"/>
                </a:ext>
              </a:extLst>
            </p:cNvPr>
            <p:cNvSpPr/>
            <p:nvPr/>
          </p:nvSpPr>
          <p:spPr>
            <a:xfrm>
              <a:off x="8304551" y="235345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E42B288-413A-C9FB-13BC-DE2AE9D961EF}"/>
                </a:ext>
              </a:extLst>
            </p:cNvPr>
            <p:cNvSpPr/>
            <p:nvPr/>
          </p:nvSpPr>
          <p:spPr>
            <a:xfrm>
              <a:off x="8786734" y="235345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4089C7B-A536-3224-D666-60D9449D6416}"/>
                </a:ext>
              </a:extLst>
            </p:cNvPr>
            <p:cNvSpPr/>
            <p:nvPr/>
          </p:nvSpPr>
          <p:spPr>
            <a:xfrm>
              <a:off x="9268917" y="2356704"/>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39DEC2A-FCFE-D4C2-C5E8-4396FD272734}"/>
                </a:ext>
              </a:extLst>
            </p:cNvPr>
            <p:cNvSpPr/>
            <p:nvPr/>
          </p:nvSpPr>
          <p:spPr>
            <a:xfrm>
              <a:off x="8304551" y="2833141"/>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544156-36C2-2C37-B75E-DE6625AA7F9E}"/>
                </a:ext>
              </a:extLst>
            </p:cNvPr>
            <p:cNvSpPr/>
            <p:nvPr/>
          </p:nvSpPr>
          <p:spPr>
            <a:xfrm>
              <a:off x="8786734" y="2833141"/>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FB442B-100A-01A1-BA67-336D2FF05C97}"/>
                </a:ext>
              </a:extLst>
            </p:cNvPr>
            <p:cNvSpPr/>
            <p:nvPr/>
          </p:nvSpPr>
          <p:spPr>
            <a:xfrm>
              <a:off x="9268917" y="2836389"/>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AFC8F6-15B9-534B-6ADD-B8B5EF8B2556}"/>
                </a:ext>
              </a:extLst>
            </p:cNvPr>
            <p:cNvSpPr/>
            <p:nvPr/>
          </p:nvSpPr>
          <p:spPr>
            <a:xfrm>
              <a:off x="8304551" y="331282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438830-6D90-4AE7-FC01-8CF05F817697}"/>
                </a:ext>
              </a:extLst>
            </p:cNvPr>
            <p:cNvSpPr/>
            <p:nvPr/>
          </p:nvSpPr>
          <p:spPr>
            <a:xfrm>
              <a:off x="8786734" y="331282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4FA1566-2868-9F92-C1BA-2791EE263675}"/>
                </a:ext>
              </a:extLst>
            </p:cNvPr>
            <p:cNvSpPr/>
            <p:nvPr/>
          </p:nvSpPr>
          <p:spPr>
            <a:xfrm>
              <a:off x="9268917" y="3316074"/>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50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7: </a:t>
            </a:r>
          </a:p>
        </p:txBody>
      </p:sp>
      <p:sp>
        <p:nvSpPr>
          <p:cNvPr id="5" name="TextBox 4"/>
          <p:cNvSpPr txBox="1"/>
          <p:nvPr/>
        </p:nvSpPr>
        <p:spPr>
          <a:xfrm>
            <a:off x="838200" y="1751160"/>
            <a:ext cx="6267137" cy="3355680"/>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Everyone by his own, in a piece of paper, list 4 of your own stressors (one from each category) and how are you going to deal with it in the future.</a:t>
            </a:r>
            <a:endParaRPr kumimoji="0" lang="en-US" sz="1600" i="0" u="none" strike="noStrike" kern="1200" cap="none" spc="0" normalizeH="0" baseline="0" noProof="0" dirty="0">
              <a:ln>
                <a:noFill/>
              </a:ln>
              <a:solidFill>
                <a:sysClr val="windowText" lastClr="000000"/>
              </a:solidFill>
              <a:effectLst/>
              <a:uLnTx/>
              <a:uFillTx/>
              <a:latin typeface="Playfair Display"/>
              <a:ea typeface="+mn-ea"/>
              <a:cs typeface="+mn-cs"/>
            </a:endParaRPr>
          </a:p>
        </p:txBody>
      </p:sp>
      <p:pic>
        <p:nvPicPr>
          <p:cNvPr id="6" name="Picture 5">
            <a:extLst>
              <a:ext uri="{FF2B5EF4-FFF2-40B4-BE49-F238E27FC236}">
                <a16:creationId xmlns:a16="http://schemas.microsoft.com/office/drawing/2014/main" id="{1404F59D-F0BC-43BD-57AC-B79627C135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55871" y="1829737"/>
            <a:ext cx="3177202" cy="3198526"/>
          </a:xfrm>
          <a:prstGeom prst="rect">
            <a:avLst/>
          </a:prstGeom>
        </p:spPr>
      </p:pic>
    </p:spTree>
    <p:extLst>
      <p:ext uri="{BB962C8B-B14F-4D97-AF65-F5344CB8AC3E}">
        <p14:creationId xmlns:p14="http://schemas.microsoft.com/office/powerpoint/2010/main" val="101701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B254-3FA3-6F26-8DB7-81D814498F3D}"/>
              </a:ext>
            </a:extLst>
          </p:cNvPr>
          <p:cNvSpPr>
            <a:spLocks noGrp="1"/>
          </p:cNvSpPr>
          <p:nvPr>
            <p:ph type="title"/>
          </p:nvPr>
        </p:nvSpPr>
        <p:spPr/>
        <p:txBody>
          <a:bodyPr/>
          <a:lstStyle/>
          <a:p>
            <a:r>
              <a:rPr lang="en-US" dirty="0"/>
              <a:t>Tasks Prioritizing</a:t>
            </a:r>
          </a:p>
        </p:txBody>
      </p:sp>
      <p:grpSp>
        <p:nvGrpSpPr>
          <p:cNvPr id="19" name="Group 18">
            <a:extLst>
              <a:ext uri="{FF2B5EF4-FFF2-40B4-BE49-F238E27FC236}">
                <a16:creationId xmlns:a16="http://schemas.microsoft.com/office/drawing/2014/main" id="{B3779ABE-C116-B493-B22F-31AF3241AA5E}"/>
              </a:ext>
            </a:extLst>
          </p:cNvPr>
          <p:cNvGrpSpPr/>
          <p:nvPr/>
        </p:nvGrpSpPr>
        <p:grpSpPr>
          <a:xfrm>
            <a:off x="6285157" y="1657505"/>
            <a:ext cx="5068643" cy="4741355"/>
            <a:chOff x="2871147" y="1690688"/>
            <a:chExt cx="5068643" cy="4741355"/>
          </a:xfrm>
        </p:grpSpPr>
        <p:sp>
          <p:nvSpPr>
            <p:cNvPr id="3" name="Rectangle 2">
              <a:extLst>
                <a:ext uri="{FF2B5EF4-FFF2-40B4-BE49-F238E27FC236}">
                  <a16:creationId xmlns:a16="http://schemas.microsoft.com/office/drawing/2014/main" id="{FCB81C31-B671-6869-10BB-E7404F74734C}"/>
                </a:ext>
              </a:extLst>
            </p:cNvPr>
            <p:cNvSpPr/>
            <p:nvPr/>
          </p:nvSpPr>
          <p:spPr>
            <a:xfrm>
              <a:off x="4252210" y="1690688"/>
              <a:ext cx="1843790" cy="1843790"/>
            </a:xfrm>
            <a:prstGeom prst="rect">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BDB52E2-9EAE-54F7-F9C0-8FC8D49A7324}"/>
                </a:ext>
              </a:extLst>
            </p:cNvPr>
            <p:cNvSpPr/>
            <p:nvPr/>
          </p:nvSpPr>
          <p:spPr>
            <a:xfrm>
              <a:off x="6096000" y="1690688"/>
              <a:ext cx="1843790" cy="1843790"/>
            </a:xfrm>
            <a:prstGeom prst="rect">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D2A5B4-CC54-CABD-C3E6-B9CE1D8F2D4B}"/>
                </a:ext>
              </a:extLst>
            </p:cNvPr>
            <p:cNvSpPr/>
            <p:nvPr/>
          </p:nvSpPr>
          <p:spPr>
            <a:xfrm>
              <a:off x="4252210" y="3534478"/>
              <a:ext cx="1843790" cy="1843790"/>
            </a:xfrm>
            <a:prstGeom prst="rect">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020394-2CE5-1F3E-001F-1F3D21EB9B8E}"/>
                </a:ext>
              </a:extLst>
            </p:cNvPr>
            <p:cNvSpPr/>
            <p:nvPr/>
          </p:nvSpPr>
          <p:spPr>
            <a:xfrm>
              <a:off x="6096000" y="3534478"/>
              <a:ext cx="1843790" cy="1843790"/>
            </a:xfrm>
            <a:prstGeom prst="rect">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02AC42DF-D40E-CF58-CCE9-35FC926CE0CF}"/>
                </a:ext>
              </a:extLst>
            </p:cNvPr>
            <p:cNvSpPr/>
            <p:nvPr/>
          </p:nvSpPr>
          <p:spPr>
            <a:xfrm>
              <a:off x="3575154" y="1690688"/>
              <a:ext cx="434714" cy="3687580"/>
            </a:xfrm>
            <a:prstGeom prst="upArrow">
              <a:avLst>
                <a:gd name="adj1" fmla="val 36207"/>
                <a:gd name="adj2" fmla="val 15000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C5A72F3-DCC0-66C2-E26F-DC3AB2D5B9C1}"/>
                </a:ext>
              </a:extLst>
            </p:cNvPr>
            <p:cNvSpPr/>
            <p:nvPr/>
          </p:nvSpPr>
          <p:spPr>
            <a:xfrm rot="5400000">
              <a:off x="5878643" y="3909231"/>
              <a:ext cx="434714" cy="3687580"/>
            </a:xfrm>
            <a:prstGeom prst="upArrow">
              <a:avLst>
                <a:gd name="adj1" fmla="val 36207"/>
                <a:gd name="adj2" fmla="val 15000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5D3CC8-F185-81CE-D35D-2B5B53260BE7}"/>
                </a:ext>
              </a:extLst>
            </p:cNvPr>
            <p:cNvSpPr txBox="1"/>
            <p:nvPr/>
          </p:nvSpPr>
          <p:spPr>
            <a:xfrm>
              <a:off x="5352738" y="5970378"/>
              <a:ext cx="1486524" cy="461665"/>
            </a:xfrm>
            <a:prstGeom prst="rect">
              <a:avLst/>
            </a:prstGeom>
            <a:noFill/>
          </p:spPr>
          <p:txBody>
            <a:bodyPr wrap="square" rtlCol="0" anchor="ctr">
              <a:spAutoFit/>
            </a:bodyPr>
            <a:lstStyle/>
            <a:p>
              <a:r>
                <a:rPr lang="en-US" sz="2400" b="1" dirty="0"/>
                <a:t>Urgency</a:t>
              </a:r>
            </a:p>
          </p:txBody>
        </p:sp>
        <p:sp>
          <p:nvSpPr>
            <p:cNvPr id="10" name="TextBox 9">
              <a:extLst>
                <a:ext uri="{FF2B5EF4-FFF2-40B4-BE49-F238E27FC236}">
                  <a16:creationId xmlns:a16="http://schemas.microsoft.com/office/drawing/2014/main" id="{68567741-95C0-8370-4ED7-ED5EDCA80A47}"/>
                </a:ext>
              </a:extLst>
            </p:cNvPr>
            <p:cNvSpPr txBox="1"/>
            <p:nvPr/>
          </p:nvSpPr>
          <p:spPr>
            <a:xfrm rot="16200000">
              <a:off x="2057002" y="3303645"/>
              <a:ext cx="2089955" cy="461665"/>
            </a:xfrm>
            <a:prstGeom prst="rect">
              <a:avLst/>
            </a:prstGeom>
            <a:noFill/>
          </p:spPr>
          <p:txBody>
            <a:bodyPr wrap="square" rtlCol="0" anchor="ctr">
              <a:spAutoFit/>
            </a:bodyPr>
            <a:lstStyle/>
            <a:p>
              <a:r>
                <a:rPr lang="en-US" sz="2400" b="1" dirty="0"/>
                <a:t>Importance</a:t>
              </a:r>
            </a:p>
          </p:txBody>
        </p:sp>
        <p:sp>
          <p:nvSpPr>
            <p:cNvPr id="11" name="TextBox 10">
              <a:extLst>
                <a:ext uri="{FF2B5EF4-FFF2-40B4-BE49-F238E27FC236}">
                  <a16:creationId xmlns:a16="http://schemas.microsoft.com/office/drawing/2014/main" id="{FD419B67-8412-1EA1-595A-03FE65EB0BB6}"/>
                </a:ext>
              </a:extLst>
            </p:cNvPr>
            <p:cNvSpPr txBox="1"/>
            <p:nvPr/>
          </p:nvSpPr>
          <p:spPr>
            <a:xfrm>
              <a:off x="4265327" y="2320195"/>
              <a:ext cx="1817557" cy="584775"/>
            </a:xfrm>
            <a:prstGeom prst="rect">
              <a:avLst/>
            </a:prstGeom>
            <a:solidFill>
              <a:srgbClr val="885306">
                <a:alpha val="30196"/>
              </a:srgbClr>
            </a:solidFill>
          </p:spPr>
          <p:txBody>
            <a:bodyPr wrap="square" rtlCol="0" anchor="ctr">
              <a:spAutoFit/>
            </a:bodyPr>
            <a:lstStyle/>
            <a:p>
              <a:pPr algn="ctr"/>
              <a:r>
                <a:rPr lang="en-US" sz="1600" dirty="0"/>
                <a:t>High Importance</a:t>
              </a:r>
            </a:p>
            <a:p>
              <a:pPr algn="ctr"/>
              <a:r>
                <a:rPr lang="en-US" sz="1600" dirty="0"/>
                <a:t>Low Urgency</a:t>
              </a:r>
            </a:p>
          </p:txBody>
        </p:sp>
        <p:sp>
          <p:nvSpPr>
            <p:cNvPr id="12" name="TextBox 11">
              <a:extLst>
                <a:ext uri="{FF2B5EF4-FFF2-40B4-BE49-F238E27FC236}">
                  <a16:creationId xmlns:a16="http://schemas.microsoft.com/office/drawing/2014/main" id="{EA007709-9AEB-4619-E5B0-CB4611032EE8}"/>
                </a:ext>
              </a:extLst>
            </p:cNvPr>
            <p:cNvSpPr txBox="1"/>
            <p:nvPr/>
          </p:nvSpPr>
          <p:spPr>
            <a:xfrm>
              <a:off x="6109117" y="2320195"/>
              <a:ext cx="1817557" cy="584775"/>
            </a:xfrm>
            <a:prstGeom prst="rect">
              <a:avLst/>
            </a:prstGeom>
            <a:solidFill>
              <a:srgbClr val="885306">
                <a:alpha val="30196"/>
              </a:srgbClr>
            </a:solidFill>
          </p:spPr>
          <p:txBody>
            <a:bodyPr wrap="square" rtlCol="0" anchor="ctr">
              <a:spAutoFit/>
            </a:bodyPr>
            <a:lstStyle/>
            <a:p>
              <a:pPr algn="ctr"/>
              <a:r>
                <a:rPr lang="en-US" sz="1600" dirty="0"/>
                <a:t>High Importance</a:t>
              </a:r>
            </a:p>
            <a:p>
              <a:pPr algn="ctr"/>
              <a:r>
                <a:rPr lang="en-US" sz="1600" dirty="0"/>
                <a:t>High Urgency</a:t>
              </a:r>
            </a:p>
          </p:txBody>
        </p:sp>
        <p:sp>
          <p:nvSpPr>
            <p:cNvPr id="13" name="TextBox 12">
              <a:extLst>
                <a:ext uri="{FF2B5EF4-FFF2-40B4-BE49-F238E27FC236}">
                  <a16:creationId xmlns:a16="http://schemas.microsoft.com/office/drawing/2014/main" id="{21E009F2-1B68-AA6D-A048-27B40D66ABDC}"/>
                </a:ext>
              </a:extLst>
            </p:cNvPr>
            <p:cNvSpPr txBox="1"/>
            <p:nvPr/>
          </p:nvSpPr>
          <p:spPr>
            <a:xfrm>
              <a:off x="6109117" y="4163985"/>
              <a:ext cx="1817557" cy="584775"/>
            </a:xfrm>
            <a:prstGeom prst="rect">
              <a:avLst/>
            </a:prstGeom>
            <a:solidFill>
              <a:srgbClr val="885306">
                <a:alpha val="30196"/>
              </a:srgbClr>
            </a:solidFill>
          </p:spPr>
          <p:txBody>
            <a:bodyPr wrap="square" rtlCol="0" anchor="ctr">
              <a:spAutoFit/>
            </a:bodyPr>
            <a:lstStyle/>
            <a:p>
              <a:pPr algn="ctr"/>
              <a:r>
                <a:rPr lang="en-US" sz="1600" dirty="0"/>
                <a:t>Low Importance</a:t>
              </a:r>
            </a:p>
            <a:p>
              <a:pPr algn="ctr"/>
              <a:r>
                <a:rPr lang="en-US" sz="1600" dirty="0"/>
                <a:t>High Urgency</a:t>
              </a:r>
            </a:p>
          </p:txBody>
        </p:sp>
        <p:sp>
          <p:nvSpPr>
            <p:cNvPr id="14" name="TextBox 13">
              <a:extLst>
                <a:ext uri="{FF2B5EF4-FFF2-40B4-BE49-F238E27FC236}">
                  <a16:creationId xmlns:a16="http://schemas.microsoft.com/office/drawing/2014/main" id="{582EB59F-72A2-8CB7-7AD0-3215060A4E47}"/>
                </a:ext>
              </a:extLst>
            </p:cNvPr>
            <p:cNvSpPr txBox="1"/>
            <p:nvPr/>
          </p:nvSpPr>
          <p:spPr>
            <a:xfrm>
              <a:off x="4265327" y="4163985"/>
              <a:ext cx="1817557" cy="584775"/>
            </a:xfrm>
            <a:prstGeom prst="rect">
              <a:avLst/>
            </a:prstGeom>
            <a:solidFill>
              <a:srgbClr val="885306">
                <a:alpha val="30196"/>
              </a:srgbClr>
            </a:solidFill>
          </p:spPr>
          <p:txBody>
            <a:bodyPr wrap="square" rtlCol="0" anchor="ctr">
              <a:spAutoFit/>
            </a:bodyPr>
            <a:lstStyle/>
            <a:p>
              <a:pPr algn="ctr"/>
              <a:r>
                <a:rPr lang="en-US" sz="1600" dirty="0"/>
                <a:t>Low Importance</a:t>
              </a:r>
            </a:p>
            <a:p>
              <a:pPr algn="ctr"/>
              <a:r>
                <a:rPr lang="en-US" sz="1600" dirty="0"/>
                <a:t>Low Urgency</a:t>
              </a:r>
            </a:p>
          </p:txBody>
        </p:sp>
        <p:sp>
          <p:nvSpPr>
            <p:cNvPr id="15" name="Oval 14">
              <a:extLst>
                <a:ext uri="{FF2B5EF4-FFF2-40B4-BE49-F238E27FC236}">
                  <a16:creationId xmlns:a16="http://schemas.microsoft.com/office/drawing/2014/main" id="{9A36E35D-5A93-5754-027C-0F84C9949B04}"/>
                </a:ext>
              </a:extLst>
            </p:cNvPr>
            <p:cNvSpPr/>
            <p:nvPr/>
          </p:nvSpPr>
          <p:spPr>
            <a:xfrm>
              <a:off x="5547608" y="3564456"/>
              <a:ext cx="509666" cy="509666"/>
            </a:xfrm>
            <a:prstGeom prst="ellipse">
              <a:avLst/>
            </a:prstGeom>
            <a:solidFill>
              <a:schemeClr val="bg1"/>
            </a:solidFill>
            <a:ln>
              <a:solidFill>
                <a:schemeClr val="accent4">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000" b="1" dirty="0">
                  <a:solidFill>
                    <a:schemeClr val="tx1"/>
                  </a:solidFill>
                </a:rPr>
                <a:t>4</a:t>
              </a:r>
            </a:p>
          </p:txBody>
        </p:sp>
        <p:sp>
          <p:nvSpPr>
            <p:cNvPr id="16" name="Oval 15">
              <a:extLst>
                <a:ext uri="{FF2B5EF4-FFF2-40B4-BE49-F238E27FC236}">
                  <a16:creationId xmlns:a16="http://schemas.microsoft.com/office/drawing/2014/main" id="{37715847-4A0F-AB83-D609-F4BEB85C9C18}"/>
                </a:ext>
              </a:extLst>
            </p:cNvPr>
            <p:cNvSpPr/>
            <p:nvPr/>
          </p:nvSpPr>
          <p:spPr>
            <a:xfrm>
              <a:off x="6143468" y="3564456"/>
              <a:ext cx="509666" cy="509666"/>
            </a:xfrm>
            <a:prstGeom prst="ellipse">
              <a:avLst/>
            </a:prstGeom>
            <a:solidFill>
              <a:schemeClr val="bg1"/>
            </a:solidFill>
            <a:ln>
              <a:solidFill>
                <a:schemeClr val="accent4">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000" b="1" dirty="0">
                  <a:solidFill>
                    <a:schemeClr val="tx1"/>
                  </a:solidFill>
                </a:rPr>
                <a:t>3</a:t>
              </a:r>
            </a:p>
          </p:txBody>
        </p:sp>
        <p:sp>
          <p:nvSpPr>
            <p:cNvPr id="17" name="Oval 16">
              <a:extLst>
                <a:ext uri="{FF2B5EF4-FFF2-40B4-BE49-F238E27FC236}">
                  <a16:creationId xmlns:a16="http://schemas.microsoft.com/office/drawing/2014/main" id="{8A903FCE-608F-CD3D-7F58-213D746342DD}"/>
                </a:ext>
              </a:extLst>
            </p:cNvPr>
            <p:cNvSpPr/>
            <p:nvPr/>
          </p:nvSpPr>
          <p:spPr>
            <a:xfrm>
              <a:off x="5547608" y="2964890"/>
              <a:ext cx="509666" cy="509666"/>
            </a:xfrm>
            <a:prstGeom prst="ellipse">
              <a:avLst/>
            </a:prstGeom>
            <a:solidFill>
              <a:schemeClr val="bg1"/>
            </a:solidFill>
            <a:ln>
              <a:solidFill>
                <a:schemeClr val="accent4">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000" b="1" dirty="0">
                  <a:solidFill>
                    <a:schemeClr val="tx1"/>
                  </a:solidFill>
                </a:rPr>
                <a:t>2</a:t>
              </a:r>
            </a:p>
          </p:txBody>
        </p:sp>
        <p:sp>
          <p:nvSpPr>
            <p:cNvPr id="18" name="Oval 17">
              <a:extLst>
                <a:ext uri="{FF2B5EF4-FFF2-40B4-BE49-F238E27FC236}">
                  <a16:creationId xmlns:a16="http://schemas.microsoft.com/office/drawing/2014/main" id="{B8AFBD58-7B1A-66B7-128A-8F539EEA187A}"/>
                </a:ext>
              </a:extLst>
            </p:cNvPr>
            <p:cNvSpPr/>
            <p:nvPr/>
          </p:nvSpPr>
          <p:spPr>
            <a:xfrm>
              <a:off x="6143468" y="2964890"/>
              <a:ext cx="509666" cy="509666"/>
            </a:xfrm>
            <a:prstGeom prst="ellipse">
              <a:avLst/>
            </a:prstGeom>
            <a:solidFill>
              <a:schemeClr val="bg1"/>
            </a:solidFill>
            <a:ln>
              <a:solidFill>
                <a:schemeClr val="accent4">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000" b="1" dirty="0">
                  <a:solidFill>
                    <a:schemeClr val="tx1"/>
                  </a:solidFill>
                </a:rPr>
                <a:t>1</a:t>
              </a:r>
            </a:p>
          </p:txBody>
        </p:sp>
      </p:grpSp>
      <p:sp>
        <p:nvSpPr>
          <p:cNvPr id="20" name="TextBox 19">
            <a:extLst>
              <a:ext uri="{FF2B5EF4-FFF2-40B4-BE49-F238E27FC236}">
                <a16:creationId xmlns:a16="http://schemas.microsoft.com/office/drawing/2014/main" id="{04D43146-0FE3-955D-DDE4-AF50912F9534}"/>
              </a:ext>
            </a:extLst>
          </p:cNvPr>
          <p:cNvSpPr txBox="1"/>
          <p:nvPr/>
        </p:nvSpPr>
        <p:spPr>
          <a:xfrm>
            <a:off x="838200" y="2038663"/>
            <a:ext cx="5257800" cy="3687580"/>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r>
              <a:rPr lang="en-US" dirty="0"/>
              <a:t>Important &amp; Urgent tasks are the top of your list</a:t>
            </a:r>
          </a:p>
          <a:p>
            <a:r>
              <a:rPr lang="en-US" dirty="0"/>
              <a:t>Unimportant &amp; Not Urgent task are at bottom of your list</a:t>
            </a:r>
          </a:p>
          <a:p>
            <a:endParaRPr lang="en-US" dirty="0"/>
          </a:p>
          <a:p>
            <a:endParaRPr lang="en-US" dirty="0"/>
          </a:p>
          <a:p>
            <a:r>
              <a:rPr lang="en-US" dirty="0"/>
              <a:t>What about what is important but not urgent? Is it always being taken over by urgent but not important?</a:t>
            </a:r>
          </a:p>
        </p:txBody>
      </p:sp>
    </p:spTree>
    <p:extLst>
      <p:ext uri="{BB962C8B-B14F-4D97-AF65-F5344CB8AC3E}">
        <p14:creationId xmlns:p14="http://schemas.microsoft.com/office/powerpoint/2010/main" val="104577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7: </a:t>
            </a:r>
          </a:p>
        </p:txBody>
      </p:sp>
      <p:sp>
        <p:nvSpPr>
          <p:cNvPr id="5" name="TextBox 4"/>
          <p:cNvSpPr txBox="1"/>
          <p:nvPr/>
        </p:nvSpPr>
        <p:spPr>
          <a:xfrm>
            <a:off x="838200" y="1751160"/>
            <a:ext cx="6267137" cy="3355680"/>
          </a:xfrm>
          <a:prstGeom prst="rect">
            <a:avLst/>
          </a:prstGeom>
          <a:solidFill>
            <a:schemeClr val="bg1"/>
          </a:solidFill>
        </p:spPr>
        <p:txBody>
          <a:bodyPr vert="horz" lIns="91440" tIns="45720" rIns="91440" bIns="45720" rtlCol="0" anchor="ctr">
            <a:normAutofit/>
          </a:bodyPr>
          <a:lstStyle>
            <a:defPPr>
              <a:defRPr lang="en-US"/>
            </a:defPPr>
            <a:lvl1pPr marL="365760" indent="-182880" defTabSz="457200">
              <a:spcBef>
                <a:spcPts val="600"/>
              </a:spcBef>
              <a:spcAft>
                <a:spcPts val="0"/>
              </a:spcAft>
              <a:buClr>
                <a:schemeClr val="accent1">
                  <a:lumMod val="75000"/>
                </a:schemeClr>
              </a:buClr>
              <a:buSzPct val="145000"/>
              <a:buFont typeface="Arial"/>
              <a:buChar char="•"/>
              <a:defRPr sz="2000" cap="none">
                <a:effectLst/>
              </a:defRPr>
            </a:lvl1pPr>
            <a:lvl2pPr marL="742950" indent="-285750" defTabSz="457200">
              <a:spcBef>
                <a:spcPct val="20000"/>
              </a:spcBef>
              <a:spcAft>
                <a:spcPts val="600"/>
              </a:spcAft>
              <a:buClr>
                <a:schemeClr val="accent1">
                  <a:lumMod val="75000"/>
                </a:schemeClr>
              </a:buClr>
              <a:buSzPct val="145000"/>
              <a:buFont typeface="Arial"/>
              <a:buChar char="•"/>
              <a:defRPr sz="2800" cap="none">
                <a:effectLst/>
              </a:defRPr>
            </a:lvl2pPr>
            <a:lvl3pPr marL="1200150" indent="-285750" defTabSz="457200">
              <a:spcBef>
                <a:spcPct val="20000"/>
              </a:spcBef>
              <a:spcAft>
                <a:spcPts val="600"/>
              </a:spcAft>
              <a:buClr>
                <a:schemeClr val="accent1">
                  <a:lumMod val="75000"/>
                </a:schemeClr>
              </a:buClr>
              <a:buSzPct val="145000"/>
              <a:buFont typeface="Arial"/>
              <a:buChar char="•"/>
              <a:defRPr sz="2400" cap="none">
                <a:effectLst/>
              </a:defRPr>
            </a:lvl3pPr>
            <a:lvl4pPr marL="1543050" indent="-171450" defTabSz="457200">
              <a:spcBef>
                <a:spcPct val="20000"/>
              </a:spcBef>
              <a:spcAft>
                <a:spcPts val="600"/>
              </a:spcAft>
              <a:buClr>
                <a:schemeClr val="accent1">
                  <a:lumMod val="75000"/>
                </a:schemeClr>
              </a:buClr>
              <a:buSzPct val="145000"/>
              <a:buFont typeface="Arial"/>
              <a:buChar char="•"/>
              <a:defRPr sz="2000" cap="none">
                <a:effectLst/>
              </a:defRPr>
            </a:lvl4pPr>
            <a:lvl5pPr marL="2000250" indent="-171450" defTabSz="457200">
              <a:spcBef>
                <a:spcPct val="20000"/>
              </a:spcBef>
              <a:spcAft>
                <a:spcPts val="600"/>
              </a:spcAft>
              <a:buClr>
                <a:schemeClr val="accent1">
                  <a:lumMod val="75000"/>
                </a:schemeClr>
              </a:buClr>
              <a:buSzPct val="145000"/>
              <a:buFont typeface="Arial"/>
              <a:buChar char="•"/>
              <a:defRPr cap="none">
                <a:effectLst/>
              </a:defRPr>
            </a:lvl5pPr>
            <a:lvl6pPr marL="2514600" indent="-228600" defTabSz="457200">
              <a:spcBef>
                <a:spcPct val="20000"/>
              </a:spcBef>
              <a:spcAft>
                <a:spcPts val="600"/>
              </a:spcAft>
              <a:buClr>
                <a:schemeClr val="accent1">
                  <a:lumMod val="75000"/>
                </a:schemeClr>
              </a:buClr>
              <a:buSzPct val="145000"/>
              <a:buFont typeface="Arial"/>
              <a:buChar char="•"/>
              <a:defRPr sz="1400" cap="none">
                <a:effectLst/>
              </a:defRPr>
            </a:lvl6pPr>
            <a:lvl7pPr marL="2971800" indent="-228600" defTabSz="457200">
              <a:spcBef>
                <a:spcPct val="20000"/>
              </a:spcBef>
              <a:spcAft>
                <a:spcPts val="600"/>
              </a:spcAft>
              <a:buClr>
                <a:schemeClr val="accent1">
                  <a:lumMod val="75000"/>
                </a:schemeClr>
              </a:buClr>
              <a:buSzPct val="145000"/>
              <a:buFont typeface="Arial"/>
              <a:buChar char="•"/>
              <a:defRPr sz="1400" cap="none">
                <a:effectLst/>
              </a:defRPr>
            </a:lvl7pPr>
            <a:lvl8pPr marL="3429000" indent="-228600" defTabSz="457200">
              <a:spcBef>
                <a:spcPct val="20000"/>
              </a:spcBef>
              <a:spcAft>
                <a:spcPts val="600"/>
              </a:spcAft>
              <a:buClr>
                <a:schemeClr val="accent1">
                  <a:lumMod val="75000"/>
                </a:schemeClr>
              </a:buClr>
              <a:buSzPct val="145000"/>
              <a:buFont typeface="Arial"/>
              <a:buChar char="•"/>
              <a:defRPr sz="1400" cap="none">
                <a:effectLst/>
              </a:defRPr>
            </a:lvl8pPr>
            <a:lvl9pPr marL="3886200" indent="-228600" defTabSz="457200">
              <a:spcBef>
                <a:spcPct val="20000"/>
              </a:spcBef>
              <a:spcAft>
                <a:spcPts val="600"/>
              </a:spcAft>
              <a:buClr>
                <a:schemeClr val="accent1">
                  <a:lumMod val="75000"/>
                </a:schemeClr>
              </a:buClr>
              <a:buSzPct val="145000"/>
              <a:buFont typeface="Arial"/>
              <a:buChar char="•"/>
              <a:defRPr sz="1400" cap="none">
                <a:effectLst/>
              </a:defRPr>
            </a:lvl9pPr>
          </a:lstStyle>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Playfair Display"/>
                <a:ea typeface="+mn-ea"/>
                <a:cs typeface="+mn-cs"/>
              </a:rPr>
              <a:t>Every </a:t>
            </a:r>
            <a:r>
              <a:rPr lang="en-US" dirty="0">
                <a:solidFill>
                  <a:sysClr val="windowText" lastClr="000000"/>
                </a:solidFill>
                <a:latin typeface="Playfair Display"/>
              </a:rPr>
              <a:t>in his seat or around it.</a:t>
            </a:r>
            <a:endParaRPr kumimoji="0" lang="en-US" b="0" i="0" u="none" strike="noStrike" kern="1200" cap="none" spc="0" normalizeH="0" baseline="0" noProof="0" dirty="0">
              <a:ln>
                <a:noFill/>
              </a:ln>
              <a:solidFill>
                <a:sysClr val="windowText" lastClr="000000"/>
              </a:solidFill>
              <a:effectLst/>
              <a:uLnTx/>
              <a:uFillTx/>
              <a:latin typeface="Playfair Display"/>
              <a:ea typeface="+mn-ea"/>
              <a:cs typeface="+mn-cs"/>
            </a:endParaRPr>
          </a:p>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lang="en-US" dirty="0">
                <a:solidFill>
                  <a:sysClr val="windowText" lastClr="000000"/>
                </a:solidFill>
                <a:latin typeface="Playfair Display"/>
              </a:rPr>
              <a:t>Follow the instructor with some lite morning exercise and stretching. </a:t>
            </a:r>
          </a:p>
          <a:p>
            <a:pPr marL="365760" marR="0" lvl="0" indent="-182880" algn="l" defTabSz="457200" rtl="0" eaLnBrk="1" fontAlgn="auto" latinLnBrk="0" hangingPunct="1">
              <a:lnSpc>
                <a:spcPct val="100000"/>
              </a:lnSpc>
              <a:spcBef>
                <a:spcPts val="600"/>
              </a:spcBef>
              <a:spcAft>
                <a:spcPts val="0"/>
              </a:spcAft>
              <a:buClr>
                <a:srgbClr val="A1B6DF">
                  <a:lumMod val="75000"/>
                </a:srgbClr>
              </a:buClr>
              <a:buSzPct val="145000"/>
              <a:buFont typeface="Arial"/>
              <a:buChar char="•"/>
              <a:tabLst/>
              <a:defRPr/>
            </a:pPr>
            <a:r>
              <a:rPr lang="en-US" b="1" dirty="0">
                <a:solidFill>
                  <a:sysClr val="windowText" lastClr="000000"/>
                </a:solidFill>
                <a:latin typeface="Playfair Display"/>
              </a:rPr>
              <a:t> Background sound: </a:t>
            </a:r>
            <a:r>
              <a:rPr lang="en-US" dirty="0">
                <a:solidFill>
                  <a:sysClr val="windowText" lastClr="000000"/>
                </a:solidFill>
                <a:latin typeface="Playfair Display"/>
              </a:rPr>
              <a:t>Forest, Nature, Ocean, Rain or any relaxing sound.</a:t>
            </a:r>
            <a:endParaRPr kumimoji="0" lang="en-US" sz="1600" i="0" u="none" strike="noStrike" kern="1200" cap="none" spc="0" normalizeH="0" baseline="0" noProof="0" dirty="0">
              <a:ln>
                <a:noFill/>
              </a:ln>
              <a:solidFill>
                <a:sysClr val="windowText" lastClr="000000"/>
              </a:solidFill>
              <a:effectLst/>
              <a:uLnTx/>
              <a:uFillTx/>
              <a:latin typeface="Playfair Display"/>
              <a:ea typeface="+mn-ea"/>
              <a:cs typeface="+mn-cs"/>
            </a:endParaRPr>
          </a:p>
        </p:txBody>
      </p:sp>
      <p:pic>
        <p:nvPicPr>
          <p:cNvPr id="4" name="Picture 3">
            <a:extLst>
              <a:ext uri="{FF2B5EF4-FFF2-40B4-BE49-F238E27FC236}">
                <a16:creationId xmlns:a16="http://schemas.microsoft.com/office/drawing/2014/main" id="{2388EF87-BCBB-9879-3FAF-123C02BCA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337" y="1836087"/>
            <a:ext cx="4778739" cy="3185826"/>
          </a:xfrm>
          <a:prstGeom prst="rect">
            <a:avLst/>
          </a:prstGeom>
        </p:spPr>
      </p:pic>
    </p:spTree>
    <p:extLst>
      <p:ext uri="{BB962C8B-B14F-4D97-AF65-F5344CB8AC3E}">
        <p14:creationId xmlns:p14="http://schemas.microsoft.com/office/powerpoint/2010/main" val="11808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CD99-1B65-1A7A-58AE-6FF27529CF11}"/>
              </a:ext>
            </a:extLst>
          </p:cNvPr>
          <p:cNvSpPr>
            <a:spLocks noGrp="1"/>
          </p:cNvSpPr>
          <p:nvPr>
            <p:ph type="title"/>
          </p:nvPr>
        </p:nvSpPr>
        <p:spPr/>
        <p:txBody>
          <a:bodyPr/>
          <a:lstStyle/>
          <a:p>
            <a:r>
              <a:rPr lang="en-US" dirty="0"/>
              <a:t>Company Profile</a:t>
            </a:r>
          </a:p>
        </p:txBody>
      </p:sp>
    </p:spTree>
    <p:extLst>
      <p:ext uri="{BB962C8B-B14F-4D97-AF65-F5344CB8AC3E}">
        <p14:creationId xmlns:p14="http://schemas.microsoft.com/office/powerpoint/2010/main" val="2463658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4E85-02E1-CF76-C46D-82E6025D1322}"/>
              </a:ext>
            </a:extLst>
          </p:cNvPr>
          <p:cNvSpPr>
            <a:spLocks noGrp="1"/>
          </p:cNvSpPr>
          <p:nvPr>
            <p:ph type="title"/>
          </p:nvPr>
        </p:nvSpPr>
        <p:spPr/>
        <p:txBody>
          <a:bodyPr/>
          <a:lstStyle/>
          <a:p>
            <a:r>
              <a:rPr lang="en-US" dirty="0"/>
              <a:t>Energy Givers &amp; Takers</a:t>
            </a:r>
          </a:p>
        </p:txBody>
      </p:sp>
      <p:pic>
        <p:nvPicPr>
          <p:cNvPr id="3" name="Picture 2" descr="sad12.jpg">
            <a:extLst>
              <a:ext uri="{FF2B5EF4-FFF2-40B4-BE49-F238E27FC236}">
                <a16:creationId xmlns:a16="http://schemas.microsoft.com/office/drawing/2014/main" id="{AE02AC88-9A27-8A01-CC60-89A98B9F6E37}"/>
              </a:ext>
            </a:extLst>
          </p:cNvPr>
          <p:cNvPicPr>
            <a:picLocks noChangeAspect="1"/>
          </p:cNvPicPr>
          <p:nvPr/>
        </p:nvPicPr>
        <p:blipFill>
          <a:blip r:embed="rId2" cstate="print"/>
          <a:stretch>
            <a:fillRect/>
          </a:stretch>
        </p:blipFill>
        <p:spPr>
          <a:xfrm>
            <a:off x="9445187" y="1695631"/>
            <a:ext cx="1758483" cy="781941"/>
          </a:xfrm>
          <a:prstGeom prst="rect">
            <a:avLst/>
          </a:prstGeom>
        </p:spPr>
      </p:pic>
      <p:pic>
        <p:nvPicPr>
          <p:cNvPr id="4" name="Picture 3" descr="sad11.jpg">
            <a:extLst>
              <a:ext uri="{FF2B5EF4-FFF2-40B4-BE49-F238E27FC236}">
                <a16:creationId xmlns:a16="http://schemas.microsoft.com/office/drawing/2014/main" id="{F7A3D1A3-A362-FF0B-E76B-D863D1B2D88A}"/>
              </a:ext>
            </a:extLst>
          </p:cNvPr>
          <p:cNvPicPr>
            <a:picLocks noChangeAspect="1"/>
          </p:cNvPicPr>
          <p:nvPr/>
        </p:nvPicPr>
        <p:blipFill>
          <a:blip r:embed="rId3" cstate="print"/>
          <a:stretch>
            <a:fillRect/>
          </a:stretch>
        </p:blipFill>
        <p:spPr>
          <a:xfrm>
            <a:off x="3322676" y="1690688"/>
            <a:ext cx="1824530" cy="1216353"/>
          </a:xfrm>
          <a:prstGeom prst="rect">
            <a:avLst/>
          </a:prstGeom>
        </p:spPr>
      </p:pic>
      <p:pic>
        <p:nvPicPr>
          <p:cNvPr id="5" name="Picture 4" descr="sad6.jpg">
            <a:extLst>
              <a:ext uri="{FF2B5EF4-FFF2-40B4-BE49-F238E27FC236}">
                <a16:creationId xmlns:a16="http://schemas.microsoft.com/office/drawing/2014/main" id="{BC49AA01-D3F4-8C49-F941-786592D3C818}"/>
              </a:ext>
            </a:extLst>
          </p:cNvPr>
          <p:cNvPicPr>
            <a:picLocks noChangeAspect="1"/>
          </p:cNvPicPr>
          <p:nvPr/>
        </p:nvPicPr>
        <p:blipFill>
          <a:blip r:embed="rId4" cstate="print"/>
          <a:stretch>
            <a:fillRect/>
          </a:stretch>
        </p:blipFill>
        <p:spPr>
          <a:xfrm>
            <a:off x="5341789" y="1690688"/>
            <a:ext cx="1807107" cy="1129442"/>
          </a:xfrm>
          <a:prstGeom prst="rect">
            <a:avLst/>
          </a:prstGeom>
        </p:spPr>
      </p:pic>
      <p:pic>
        <p:nvPicPr>
          <p:cNvPr id="6" name="Picture 5" descr="Happy1.jpg">
            <a:extLst>
              <a:ext uri="{FF2B5EF4-FFF2-40B4-BE49-F238E27FC236}">
                <a16:creationId xmlns:a16="http://schemas.microsoft.com/office/drawing/2014/main" id="{2B716985-C60E-ABD1-22B8-4908CC73DF69}"/>
              </a:ext>
            </a:extLst>
          </p:cNvPr>
          <p:cNvPicPr>
            <a:picLocks noChangeAspect="1"/>
          </p:cNvPicPr>
          <p:nvPr/>
        </p:nvPicPr>
        <p:blipFill>
          <a:blip r:embed="rId5" cstate="print"/>
          <a:stretch>
            <a:fillRect/>
          </a:stretch>
        </p:blipFill>
        <p:spPr>
          <a:xfrm>
            <a:off x="9760171" y="3340249"/>
            <a:ext cx="1477001" cy="1055000"/>
          </a:xfrm>
          <a:prstGeom prst="rect">
            <a:avLst/>
          </a:prstGeom>
        </p:spPr>
      </p:pic>
      <p:pic>
        <p:nvPicPr>
          <p:cNvPr id="7" name="Picture 6" descr="happy2.gif">
            <a:extLst>
              <a:ext uri="{FF2B5EF4-FFF2-40B4-BE49-F238E27FC236}">
                <a16:creationId xmlns:a16="http://schemas.microsoft.com/office/drawing/2014/main" id="{721780AF-F033-EF6D-DAFB-A55077BC0FA9}"/>
              </a:ext>
            </a:extLst>
          </p:cNvPr>
          <p:cNvPicPr>
            <a:picLocks noChangeAspect="1"/>
          </p:cNvPicPr>
          <p:nvPr/>
        </p:nvPicPr>
        <p:blipFill>
          <a:blip r:embed="rId6" cstate="print"/>
          <a:stretch>
            <a:fillRect/>
          </a:stretch>
        </p:blipFill>
        <p:spPr>
          <a:xfrm>
            <a:off x="9712176" y="2554631"/>
            <a:ext cx="1491494" cy="664096"/>
          </a:xfrm>
          <a:prstGeom prst="rect">
            <a:avLst/>
          </a:prstGeom>
        </p:spPr>
      </p:pic>
      <p:pic>
        <p:nvPicPr>
          <p:cNvPr id="8" name="Picture 7" descr="happy3.png">
            <a:extLst>
              <a:ext uri="{FF2B5EF4-FFF2-40B4-BE49-F238E27FC236}">
                <a16:creationId xmlns:a16="http://schemas.microsoft.com/office/drawing/2014/main" id="{ABCE932D-C6D4-E80E-C808-BE6446B27CFA}"/>
              </a:ext>
            </a:extLst>
          </p:cNvPr>
          <p:cNvPicPr>
            <a:picLocks noChangeAspect="1"/>
          </p:cNvPicPr>
          <p:nvPr/>
        </p:nvPicPr>
        <p:blipFill>
          <a:blip r:embed="rId7" cstate="print"/>
          <a:stretch>
            <a:fillRect/>
          </a:stretch>
        </p:blipFill>
        <p:spPr>
          <a:xfrm>
            <a:off x="3196332" y="3266017"/>
            <a:ext cx="2239151" cy="1257124"/>
          </a:xfrm>
          <a:prstGeom prst="rect">
            <a:avLst/>
          </a:prstGeom>
        </p:spPr>
      </p:pic>
      <p:pic>
        <p:nvPicPr>
          <p:cNvPr id="9" name="Picture 8" descr="happy4.jpg">
            <a:extLst>
              <a:ext uri="{FF2B5EF4-FFF2-40B4-BE49-F238E27FC236}">
                <a16:creationId xmlns:a16="http://schemas.microsoft.com/office/drawing/2014/main" id="{620C31EE-1B2A-02FA-DBC4-2E82DDD0FABF}"/>
              </a:ext>
            </a:extLst>
          </p:cNvPr>
          <p:cNvPicPr>
            <a:picLocks noChangeAspect="1"/>
          </p:cNvPicPr>
          <p:nvPr/>
        </p:nvPicPr>
        <p:blipFill>
          <a:blip r:embed="rId8" cstate="print"/>
          <a:stretch>
            <a:fillRect/>
          </a:stretch>
        </p:blipFill>
        <p:spPr>
          <a:xfrm>
            <a:off x="965966" y="1708651"/>
            <a:ext cx="2073216" cy="1389055"/>
          </a:xfrm>
          <a:prstGeom prst="rect">
            <a:avLst/>
          </a:prstGeom>
        </p:spPr>
      </p:pic>
      <p:pic>
        <p:nvPicPr>
          <p:cNvPr id="10" name="Picture 9" descr="happy5.jpg">
            <a:extLst>
              <a:ext uri="{FF2B5EF4-FFF2-40B4-BE49-F238E27FC236}">
                <a16:creationId xmlns:a16="http://schemas.microsoft.com/office/drawing/2014/main" id="{C8EF7A99-5D72-E347-1AE9-978A0018624D}"/>
              </a:ext>
            </a:extLst>
          </p:cNvPr>
          <p:cNvPicPr>
            <a:picLocks noChangeAspect="1"/>
          </p:cNvPicPr>
          <p:nvPr/>
        </p:nvPicPr>
        <p:blipFill>
          <a:blip r:embed="rId9" cstate="print"/>
          <a:stretch>
            <a:fillRect/>
          </a:stretch>
        </p:blipFill>
        <p:spPr>
          <a:xfrm>
            <a:off x="965966" y="3340953"/>
            <a:ext cx="2044555" cy="1112238"/>
          </a:xfrm>
          <a:prstGeom prst="rect">
            <a:avLst/>
          </a:prstGeom>
        </p:spPr>
      </p:pic>
      <p:pic>
        <p:nvPicPr>
          <p:cNvPr id="11" name="Picture 10" descr="sad3.gif">
            <a:extLst>
              <a:ext uri="{FF2B5EF4-FFF2-40B4-BE49-F238E27FC236}">
                <a16:creationId xmlns:a16="http://schemas.microsoft.com/office/drawing/2014/main" id="{DAD52D55-E7C7-9FD6-9BD7-6845E9A607BF}"/>
              </a:ext>
            </a:extLst>
          </p:cNvPr>
          <p:cNvPicPr>
            <a:picLocks noChangeAspect="1"/>
          </p:cNvPicPr>
          <p:nvPr/>
        </p:nvPicPr>
        <p:blipFill>
          <a:blip r:embed="rId10" cstate="print"/>
          <a:stretch>
            <a:fillRect/>
          </a:stretch>
        </p:blipFill>
        <p:spPr>
          <a:xfrm>
            <a:off x="965966" y="4601452"/>
            <a:ext cx="1216353" cy="1396769"/>
          </a:xfrm>
          <a:prstGeom prst="rect">
            <a:avLst/>
          </a:prstGeom>
        </p:spPr>
      </p:pic>
      <p:pic>
        <p:nvPicPr>
          <p:cNvPr id="12" name="Picture 11" descr="sad4.jpg">
            <a:extLst>
              <a:ext uri="{FF2B5EF4-FFF2-40B4-BE49-F238E27FC236}">
                <a16:creationId xmlns:a16="http://schemas.microsoft.com/office/drawing/2014/main" id="{D2E46921-775E-C513-7E73-EF7507F56CEE}"/>
              </a:ext>
            </a:extLst>
          </p:cNvPr>
          <p:cNvPicPr>
            <a:picLocks noChangeAspect="1"/>
          </p:cNvPicPr>
          <p:nvPr/>
        </p:nvPicPr>
        <p:blipFill>
          <a:blip r:embed="rId11" cstate="print"/>
          <a:stretch>
            <a:fillRect/>
          </a:stretch>
        </p:blipFill>
        <p:spPr>
          <a:xfrm>
            <a:off x="9496378" y="4653389"/>
            <a:ext cx="1740794" cy="1292897"/>
          </a:xfrm>
          <a:prstGeom prst="rect">
            <a:avLst/>
          </a:prstGeom>
        </p:spPr>
      </p:pic>
      <p:pic>
        <p:nvPicPr>
          <p:cNvPr id="13" name="Picture 12" descr="sad7.jpg">
            <a:extLst>
              <a:ext uri="{FF2B5EF4-FFF2-40B4-BE49-F238E27FC236}">
                <a16:creationId xmlns:a16="http://schemas.microsoft.com/office/drawing/2014/main" id="{498FAE50-13D5-0A0E-C354-8E5F43B25047}"/>
              </a:ext>
            </a:extLst>
          </p:cNvPr>
          <p:cNvPicPr>
            <a:picLocks noChangeAspect="1"/>
          </p:cNvPicPr>
          <p:nvPr/>
        </p:nvPicPr>
        <p:blipFill>
          <a:blip r:embed="rId12" cstate="print"/>
          <a:stretch>
            <a:fillRect/>
          </a:stretch>
        </p:blipFill>
        <p:spPr>
          <a:xfrm>
            <a:off x="7114418" y="2886679"/>
            <a:ext cx="2224174" cy="1702883"/>
          </a:xfrm>
          <a:prstGeom prst="rect">
            <a:avLst/>
          </a:prstGeom>
        </p:spPr>
      </p:pic>
      <p:pic>
        <p:nvPicPr>
          <p:cNvPr id="14" name="Picture 13" descr="sad8.jpg">
            <a:extLst>
              <a:ext uri="{FF2B5EF4-FFF2-40B4-BE49-F238E27FC236}">
                <a16:creationId xmlns:a16="http://schemas.microsoft.com/office/drawing/2014/main" id="{1C92572F-6EA1-0016-4D19-4E3913B4873D}"/>
              </a:ext>
            </a:extLst>
          </p:cNvPr>
          <p:cNvPicPr>
            <a:picLocks noChangeAspect="1"/>
          </p:cNvPicPr>
          <p:nvPr/>
        </p:nvPicPr>
        <p:blipFill>
          <a:blip r:embed="rId13" cstate="print"/>
          <a:srcRect b="15537"/>
          <a:stretch>
            <a:fillRect/>
          </a:stretch>
        </p:blipFill>
        <p:spPr>
          <a:xfrm>
            <a:off x="7269994" y="4830348"/>
            <a:ext cx="1984158" cy="1115938"/>
          </a:xfrm>
          <a:prstGeom prst="rect">
            <a:avLst/>
          </a:prstGeom>
        </p:spPr>
      </p:pic>
      <p:pic>
        <p:nvPicPr>
          <p:cNvPr id="15" name="Picture 14" descr="happy6.jpg">
            <a:extLst>
              <a:ext uri="{FF2B5EF4-FFF2-40B4-BE49-F238E27FC236}">
                <a16:creationId xmlns:a16="http://schemas.microsoft.com/office/drawing/2014/main" id="{9181EE45-029F-0C27-B6CD-CE09C37FE4E6}"/>
              </a:ext>
            </a:extLst>
          </p:cNvPr>
          <p:cNvPicPr>
            <a:picLocks noChangeAspect="1"/>
          </p:cNvPicPr>
          <p:nvPr/>
        </p:nvPicPr>
        <p:blipFill>
          <a:blip r:embed="rId14" cstate="print"/>
          <a:stretch>
            <a:fillRect/>
          </a:stretch>
        </p:blipFill>
        <p:spPr>
          <a:xfrm>
            <a:off x="4631092" y="5095894"/>
            <a:ext cx="2396676" cy="868795"/>
          </a:xfrm>
          <a:prstGeom prst="rect">
            <a:avLst/>
          </a:prstGeom>
        </p:spPr>
      </p:pic>
      <p:pic>
        <p:nvPicPr>
          <p:cNvPr id="16" name="Picture 15" descr="sad1.jpg">
            <a:extLst>
              <a:ext uri="{FF2B5EF4-FFF2-40B4-BE49-F238E27FC236}">
                <a16:creationId xmlns:a16="http://schemas.microsoft.com/office/drawing/2014/main" id="{7A006C34-5504-2ED8-EE3B-AE3D4B91C9D3}"/>
              </a:ext>
            </a:extLst>
          </p:cNvPr>
          <p:cNvPicPr>
            <a:picLocks noChangeAspect="1"/>
          </p:cNvPicPr>
          <p:nvPr/>
        </p:nvPicPr>
        <p:blipFill>
          <a:blip r:embed="rId15" cstate="print"/>
          <a:stretch>
            <a:fillRect/>
          </a:stretch>
        </p:blipFill>
        <p:spPr>
          <a:xfrm>
            <a:off x="2429300" y="4679136"/>
            <a:ext cx="1954811" cy="1303207"/>
          </a:xfrm>
          <a:prstGeom prst="rect">
            <a:avLst/>
          </a:prstGeom>
        </p:spPr>
      </p:pic>
      <p:pic>
        <p:nvPicPr>
          <p:cNvPr id="17" name="Picture 16" descr="happy7.jpg">
            <a:extLst>
              <a:ext uri="{FF2B5EF4-FFF2-40B4-BE49-F238E27FC236}">
                <a16:creationId xmlns:a16="http://schemas.microsoft.com/office/drawing/2014/main" id="{78677600-A267-AC4A-A175-8C1887276DD6}"/>
              </a:ext>
            </a:extLst>
          </p:cNvPr>
          <p:cNvPicPr>
            <a:picLocks noChangeAspect="1"/>
          </p:cNvPicPr>
          <p:nvPr/>
        </p:nvPicPr>
        <p:blipFill>
          <a:blip r:embed="rId16" cstate="print"/>
          <a:stretch>
            <a:fillRect/>
          </a:stretch>
        </p:blipFill>
        <p:spPr>
          <a:xfrm>
            <a:off x="5594176" y="3002482"/>
            <a:ext cx="1303818" cy="1963397"/>
          </a:xfrm>
          <a:prstGeom prst="rect">
            <a:avLst/>
          </a:prstGeom>
        </p:spPr>
      </p:pic>
      <p:pic>
        <p:nvPicPr>
          <p:cNvPr id="18" name="Picture 17" descr="sad2.jpg">
            <a:extLst>
              <a:ext uri="{FF2B5EF4-FFF2-40B4-BE49-F238E27FC236}">
                <a16:creationId xmlns:a16="http://schemas.microsoft.com/office/drawing/2014/main" id="{CFA84428-A86F-8AD9-AF34-E1CBB47335A3}"/>
              </a:ext>
            </a:extLst>
          </p:cNvPr>
          <p:cNvPicPr>
            <a:picLocks noChangeAspect="1"/>
          </p:cNvPicPr>
          <p:nvPr/>
        </p:nvPicPr>
        <p:blipFill>
          <a:blip r:embed="rId17" cstate="print"/>
          <a:stretch>
            <a:fillRect/>
          </a:stretch>
        </p:blipFill>
        <p:spPr>
          <a:xfrm>
            <a:off x="7492121" y="1695631"/>
            <a:ext cx="1758483" cy="1057949"/>
          </a:xfrm>
          <a:prstGeom prst="rect">
            <a:avLst/>
          </a:prstGeom>
        </p:spPr>
      </p:pic>
    </p:spTree>
    <p:extLst>
      <p:ext uri="{BB962C8B-B14F-4D97-AF65-F5344CB8AC3E}">
        <p14:creationId xmlns:p14="http://schemas.microsoft.com/office/powerpoint/2010/main" val="3623830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4E85-02E1-CF76-C46D-82E6025D1322}"/>
              </a:ext>
            </a:extLst>
          </p:cNvPr>
          <p:cNvSpPr>
            <a:spLocks noGrp="1"/>
          </p:cNvSpPr>
          <p:nvPr>
            <p:ph type="title"/>
          </p:nvPr>
        </p:nvSpPr>
        <p:spPr/>
        <p:txBody>
          <a:bodyPr/>
          <a:lstStyle/>
          <a:p>
            <a:r>
              <a:rPr lang="en-US" dirty="0"/>
              <a:t>Energy Givers &amp; Takers</a:t>
            </a:r>
          </a:p>
        </p:txBody>
      </p:sp>
      <p:sp>
        <p:nvSpPr>
          <p:cNvPr id="19" name="Content Placeholder 18">
            <a:extLst>
              <a:ext uri="{FF2B5EF4-FFF2-40B4-BE49-F238E27FC236}">
                <a16:creationId xmlns:a16="http://schemas.microsoft.com/office/drawing/2014/main" id="{B8232190-3465-663B-A735-4277B6CAE28B}"/>
              </a:ext>
            </a:extLst>
          </p:cNvPr>
          <p:cNvSpPr>
            <a:spLocks noGrp="1"/>
          </p:cNvSpPr>
          <p:nvPr>
            <p:ph sz="half" idx="1"/>
          </p:nvPr>
        </p:nvSpPr>
        <p:spPr>
          <a:xfrm>
            <a:off x="558800" y="1690688"/>
            <a:ext cx="5461000" cy="1878012"/>
          </a:xfrm>
          <a:solidFill>
            <a:schemeClr val="tx1"/>
          </a:solidFill>
        </p:spPr>
        <p:txBody>
          <a:bodyPr anchor="ctr">
            <a:normAutofit/>
          </a:bodyPr>
          <a:lstStyle/>
          <a:p>
            <a:pPr marL="45720" indent="0" algn="just">
              <a:buNone/>
            </a:pPr>
            <a:r>
              <a:rPr lang="en-US" sz="1800" b="1" u="sng" dirty="0">
                <a:solidFill>
                  <a:sysClr val="windowText" lastClr="000000"/>
                </a:solidFill>
              </a:rPr>
              <a:t>Energy Givers or Energizers</a:t>
            </a:r>
            <a:r>
              <a:rPr lang="en-US" sz="1800" dirty="0">
                <a:solidFill>
                  <a:sysClr val="windowText" lastClr="000000"/>
                </a:solidFill>
              </a:rPr>
              <a:t> are the activities and the people that radiate positive energy and leave you feeling recharged and inspired.</a:t>
            </a:r>
          </a:p>
          <a:p>
            <a:pPr marL="45720" indent="0" algn="just">
              <a:buNone/>
            </a:pPr>
            <a:r>
              <a:rPr lang="en-US" sz="1800" dirty="0">
                <a:solidFill>
                  <a:sysClr val="windowText" lastClr="000000"/>
                </a:solidFill>
              </a:rPr>
              <a:t>They uplift your spirits and make you feel good about yourself and the world around you.</a:t>
            </a:r>
          </a:p>
        </p:txBody>
      </p:sp>
      <p:sp>
        <p:nvSpPr>
          <p:cNvPr id="20" name="Content Placeholder 19">
            <a:extLst>
              <a:ext uri="{FF2B5EF4-FFF2-40B4-BE49-F238E27FC236}">
                <a16:creationId xmlns:a16="http://schemas.microsoft.com/office/drawing/2014/main" id="{B182E611-1335-0978-2013-E97737B9841D}"/>
              </a:ext>
            </a:extLst>
          </p:cNvPr>
          <p:cNvSpPr>
            <a:spLocks noGrp="1"/>
          </p:cNvSpPr>
          <p:nvPr>
            <p:ph sz="half" idx="2"/>
          </p:nvPr>
        </p:nvSpPr>
        <p:spPr>
          <a:xfrm>
            <a:off x="6172200" y="1690688"/>
            <a:ext cx="5461000" cy="1878012"/>
          </a:xfrm>
          <a:solidFill>
            <a:schemeClr val="bg1"/>
          </a:solidFill>
        </p:spPr>
        <p:txBody>
          <a:bodyPr anchor="ctr">
            <a:normAutofit/>
          </a:bodyPr>
          <a:lstStyle/>
          <a:p>
            <a:pPr marL="45720" indent="0" algn="just">
              <a:buNone/>
            </a:pPr>
            <a:r>
              <a:rPr lang="en-US" sz="1800" b="1" u="sng" dirty="0"/>
              <a:t>Energy Takers or Drainers</a:t>
            </a:r>
            <a:r>
              <a:rPr lang="en-US" sz="1800" dirty="0"/>
              <a:t> are the activities and people that drain your energy and leave you feeling depleted and exhausted.</a:t>
            </a:r>
          </a:p>
          <a:p>
            <a:pPr marL="45720" indent="0" algn="just">
              <a:buNone/>
            </a:pPr>
            <a:r>
              <a:rPr lang="en-US" sz="1800" dirty="0"/>
              <a:t>After interacting with such people, or doing those activities, you are left feeling emotionally and physically drained.</a:t>
            </a:r>
          </a:p>
        </p:txBody>
      </p:sp>
      <p:sp>
        <p:nvSpPr>
          <p:cNvPr id="21" name="Content Placeholder 18">
            <a:extLst>
              <a:ext uri="{FF2B5EF4-FFF2-40B4-BE49-F238E27FC236}">
                <a16:creationId xmlns:a16="http://schemas.microsoft.com/office/drawing/2014/main" id="{005F3747-8553-A3CF-EEAC-B6C90401CAE2}"/>
              </a:ext>
            </a:extLst>
          </p:cNvPr>
          <p:cNvSpPr txBox="1">
            <a:spLocks/>
          </p:cNvSpPr>
          <p:nvPr/>
        </p:nvSpPr>
        <p:spPr>
          <a:xfrm>
            <a:off x="558800" y="3568700"/>
            <a:ext cx="5461000" cy="3060700"/>
          </a:xfrm>
          <a:prstGeom prst="rect">
            <a:avLst/>
          </a:prstGeom>
          <a:solidFill>
            <a:schemeClr val="tx1"/>
          </a:solidFill>
        </p:spPr>
        <p:txBody>
          <a:bodyPr vert="horz" lIns="91440" tIns="45720" rIns="91440" bIns="45720" numCol="3" rtlCol="0" anchor="ctr">
            <a:normAutofit fontScale="92500"/>
          </a:bodyPr>
          <a:lst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ysClr val="windowText" lastClr="000000"/>
                </a:solidFill>
              </a:rPr>
              <a:t>A refreshing glass of water</a:t>
            </a:r>
          </a:p>
          <a:p>
            <a:r>
              <a:rPr lang="en-US" sz="1200" dirty="0">
                <a:solidFill>
                  <a:sysClr val="windowText" lastClr="000000"/>
                </a:solidFill>
              </a:rPr>
              <a:t>A warm cup of coffee or tea</a:t>
            </a:r>
          </a:p>
          <a:p>
            <a:r>
              <a:rPr lang="en-US" sz="1200" dirty="0">
                <a:solidFill>
                  <a:sysClr val="windowText" lastClr="000000"/>
                </a:solidFill>
              </a:rPr>
              <a:t>Movement</a:t>
            </a:r>
          </a:p>
          <a:p>
            <a:r>
              <a:rPr lang="en-US" sz="1200" dirty="0">
                <a:solidFill>
                  <a:sysClr val="windowText" lastClr="000000"/>
                </a:solidFill>
              </a:rPr>
              <a:t>Stretching</a:t>
            </a:r>
          </a:p>
          <a:p>
            <a:r>
              <a:rPr lang="en-US" sz="1200" dirty="0">
                <a:solidFill>
                  <a:sysClr val="windowText" lastClr="000000"/>
                </a:solidFill>
              </a:rPr>
              <a:t>Exercise</a:t>
            </a:r>
          </a:p>
          <a:p>
            <a:r>
              <a:rPr lang="en-US" sz="1200" dirty="0">
                <a:solidFill>
                  <a:sysClr val="windowText" lastClr="000000"/>
                </a:solidFill>
              </a:rPr>
              <a:t>Fresh air</a:t>
            </a:r>
          </a:p>
          <a:p>
            <a:r>
              <a:rPr lang="en-US" sz="1200" dirty="0">
                <a:solidFill>
                  <a:sysClr val="windowText" lastClr="000000"/>
                </a:solidFill>
              </a:rPr>
              <a:t>Supportive friends and family</a:t>
            </a:r>
          </a:p>
          <a:p>
            <a:r>
              <a:rPr lang="en-US" sz="1200" dirty="0">
                <a:solidFill>
                  <a:sysClr val="windowText" lastClr="000000"/>
                </a:solidFill>
              </a:rPr>
              <a:t>People you can be yourself with</a:t>
            </a:r>
          </a:p>
          <a:p>
            <a:r>
              <a:rPr lang="en-US" sz="1200" dirty="0">
                <a:solidFill>
                  <a:sysClr val="windowText" lastClr="000000"/>
                </a:solidFill>
              </a:rPr>
              <a:t>People that make you feel happy</a:t>
            </a:r>
          </a:p>
          <a:p>
            <a:r>
              <a:rPr lang="en-US" sz="1200" dirty="0">
                <a:solidFill>
                  <a:sysClr val="windowText" lastClr="000000"/>
                </a:solidFill>
              </a:rPr>
              <a:t>Boundary setting</a:t>
            </a:r>
          </a:p>
          <a:p>
            <a:r>
              <a:rPr lang="en-US" sz="1200" dirty="0">
                <a:solidFill>
                  <a:sysClr val="windowText" lastClr="000000"/>
                </a:solidFill>
              </a:rPr>
              <a:t>Reading</a:t>
            </a:r>
          </a:p>
          <a:p>
            <a:r>
              <a:rPr lang="en-US" sz="1200" dirty="0">
                <a:solidFill>
                  <a:sysClr val="windowText" lastClr="000000"/>
                </a:solidFill>
              </a:rPr>
              <a:t>Self-care</a:t>
            </a:r>
          </a:p>
          <a:p>
            <a:r>
              <a:rPr lang="en-US" sz="1200" dirty="0">
                <a:solidFill>
                  <a:sysClr val="windowText" lastClr="000000"/>
                </a:solidFill>
              </a:rPr>
              <a:t>A warm hug</a:t>
            </a:r>
          </a:p>
          <a:p>
            <a:r>
              <a:rPr lang="en-US" sz="1200" dirty="0">
                <a:solidFill>
                  <a:sysClr val="windowText" lastClr="000000"/>
                </a:solidFill>
              </a:rPr>
              <a:t>Journaling</a:t>
            </a:r>
          </a:p>
          <a:p>
            <a:r>
              <a:rPr lang="en-US" sz="1200" dirty="0">
                <a:solidFill>
                  <a:sysClr val="windowText" lastClr="000000"/>
                </a:solidFill>
              </a:rPr>
              <a:t>Working on your hobbies</a:t>
            </a:r>
          </a:p>
          <a:p>
            <a:r>
              <a:rPr lang="en-US" sz="1200" dirty="0">
                <a:solidFill>
                  <a:sysClr val="windowText" lastClr="000000"/>
                </a:solidFill>
              </a:rPr>
              <a:t>Dancing</a:t>
            </a:r>
          </a:p>
          <a:p>
            <a:r>
              <a:rPr lang="en-US" sz="1200" dirty="0">
                <a:solidFill>
                  <a:sysClr val="windowText" lastClr="000000"/>
                </a:solidFill>
              </a:rPr>
              <a:t>Massages</a:t>
            </a:r>
          </a:p>
          <a:p>
            <a:r>
              <a:rPr lang="en-US" sz="1200" dirty="0">
                <a:solidFill>
                  <a:sysClr val="windowText" lastClr="000000"/>
                </a:solidFill>
              </a:rPr>
              <a:t>Volunteering</a:t>
            </a:r>
          </a:p>
          <a:p>
            <a:r>
              <a:rPr lang="en-US" sz="1200" dirty="0">
                <a:solidFill>
                  <a:sysClr val="windowText" lastClr="000000"/>
                </a:solidFill>
              </a:rPr>
              <a:t>Deep breathing</a:t>
            </a:r>
          </a:p>
          <a:p>
            <a:r>
              <a:rPr lang="en-US" sz="1200" dirty="0">
                <a:solidFill>
                  <a:sysClr val="windowText" lastClr="000000"/>
                </a:solidFill>
              </a:rPr>
              <a:t>Nutritious, wholesome food</a:t>
            </a:r>
          </a:p>
          <a:p>
            <a:r>
              <a:rPr lang="en-US" sz="1200" dirty="0">
                <a:solidFill>
                  <a:sysClr val="windowText" lastClr="000000"/>
                </a:solidFill>
              </a:rPr>
              <a:t>Power naps</a:t>
            </a:r>
          </a:p>
          <a:p>
            <a:r>
              <a:rPr lang="en-US" sz="1200" dirty="0">
                <a:solidFill>
                  <a:sysClr val="windowText" lastClr="000000"/>
                </a:solidFill>
              </a:rPr>
              <a:t>Good sleep habits</a:t>
            </a:r>
          </a:p>
          <a:p>
            <a:r>
              <a:rPr lang="en-US" sz="1200" dirty="0">
                <a:solidFill>
                  <a:sysClr val="windowText" lastClr="000000"/>
                </a:solidFill>
              </a:rPr>
              <a:t>Music</a:t>
            </a:r>
          </a:p>
          <a:p>
            <a:r>
              <a:rPr lang="en-US" sz="1200" dirty="0">
                <a:solidFill>
                  <a:sysClr val="windowText" lastClr="000000"/>
                </a:solidFill>
              </a:rPr>
              <a:t>Trying and learning new things</a:t>
            </a:r>
          </a:p>
          <a:p>
            <a:r>
              <a:rPr lang="en-US" sz="1200" dirty="0">
                <a:solidFill>
                  <a:sysClr val="windowText" lastClr="000000"/>
                </a:solidFill>
              </a:rPr>
              <a:t>Traveling</a:t>
            </a:r>
          </a:p>
          <a:p>
            <a:r>
              <a:rPr lang="en-US" sz="1200" dirty="0">
                <a:solidFill>
                  <a:sysClr val="windowText" lastClr="000000"/>
                </a:solidFill>
              </a:rPr>
              <a:t>Dreams and goals that you are working towards</a:t>
            </a:r>
          </a:p>
          <a:p>
            <a:r>
              <a:rPr lang="en-US" sz="1200" dirty="0">
                <a:solidFill>
                  <a:sysClr val="windowText" lastClr="000000"/>
                </a:solidFill>
              </a:rPr>
              <a:t>Practicing gratitude</a:t>
            </a:r>
          </a:p>
          <a:p>
            <a:r>
              <a:rPr lang="en-US" sz="1200" dirty="0">
                <a:solidFill>
                  <a:sysClr val="windowText" lastClr="000000"/>
                </a:solidFill>
              </a:rPr>
              <a:t>Growth mindset</a:t>
            </a:r>
          </a:p>
          <a:p>
            <a:r>
              <a:rPr lang="en-US" sz="1200" dirty="0">
                <a:solidFill>
                  <a:sysClr val="windowText" lastClr="000000"/>
                </a:solidFill>
              </a:rPr>
              <a:t>Spending time with pets</a:t>
            </a:r>
          </a:p>
          <a:p>
            <a:r>
              <a:rPr lang="en-US" sz="1200" dirty="0">
                <a:solidFill>
                  <a:sysClr val="windowText" lastClr="000000"/>
                </a:solidFill>
              </a:rPr>
              <a:t>Spiritual Practice</a:t>
            </a:r>
          </a:p>
        </p:txBody>
      </p:sp>
      <p:sp>
        <p:nvSpPr>
          <p:cNvPr id="22" name="Content Placeholder 19">
            <a:extLst>
              <a:ext uri="{FF2B5EF4-FFF2-40B4-BE49-F238E27FC236}">
                <a16:creationId xmlns:a16="http://schemas.microsoft.com/office/drawing/2014/main" id="{405F4395-A0B9-8DF3-83E4-7AFA9A5FA4A1}"/>
              </a:ext>
            </a:extLst>
          </p:cNvPr>
          <p:cNvSpPr txBox="1">
            <a:spLocks/>
          </p:cNvSpPr>
          <p:nvPr/>
        </p:nvSpPr>
        <p:spPr>
          <a:xfrm>
            <a:off x="6172200" y="3568699"/>
            <a:ext cx="5461000" cy="3060699"/>
          </a:xfrm>
          <a:prstGeom prst="rect">
            <a:avLst/>
          </a:prstGeom>
          <a:solidFill>
            <a:schemeClr val="bg1"/>
          </a:solidFill>
        </p:spPr>
        <p:txBody>
          <a:bodyPr vert="horz" lIns="91440" tIns="45720" rIns="91440" bIns="45720" numCol="3" rtlCol="0" anchor="ctr">
            <a:normAutofit lnSpcReduction="10000"/>
          </a:bodyPr>
          <a:lst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Family members with persistent negative vibes or toxic behaviors</a:t>
            </a:r>
          </a:p>
          <a:p>
            <a:r>
              <a:rPr lang="en-US" sz="1200" dirty="0"/>
              <a:t>Social media accounts that trigger comparatives or make you feel envious</a:t>
            </a:r>
          </a:p>
          <a:p>
            <a:r>
              <a:rPr lang="en-US" sz="1200" dirty="0"/>
              <a:t>People that make you feel inadequate</a:t>
            </a:r>
          </a:p>
          <a:p>
            <a:r>
              <a:rPr lang="en-US" sz="1200" dirty="0"/>
              <a:t>People who are always creating drama or chaos</a:t>
            </a:r>
          </a:p>
          <a:p>
            <a:r>
              <a:rPr lang="en-US" sz="1200" dirty="0"/>
              <a:t>People who violate your boundaries</a:t>
            </a:r>
          </a:p>
          <a:p>
            <a:r>
              <a:rPr lang="en-US" sz="1200" dirty="0"/>
              <a:t>Not being clear about your boundaries</a:t>
            </a:r>
          </a:p>
          <a:p>
            <a:r>
              <a:rPr lang="en-US" sz="1200" dirty="0"/>
              <a:t>Psychoanalyzing every person, every conversation, every action</a:t>
            </a:r>
          </a:p>
          <a:p>
            <a:r>
              <a:rPr lang="en-US" sz="1200" dirty="0"/>
              <a:t>Constantly complaining</a:t>
            </a:r>
          </a:p>
          <a:p>
            <a:r>
              <a:rPr lang="en-US" sz="1200" dirty="0"/>
              <a:t>Repressing your emotions</a:t>
            </a:r>
          </a:p>
          <a:p>
            <a:r>
              <a:rPr lang="en-US" sz="1200" dirty="0"/>
              <a:t>Junk food</a:t>
            </a:r>
          </a:p>
          <a:p>
            <a:r>
              <a:rPr lang="en-US" sz="1200" dirty="0"/>
              <a:t>Binge-eating</a:t>
            </a:r>
          </a:p>
          <a:p>
            <a:r>
              <a:rPr lang="en-US" sz="1200" dirty="0"/>
              <a:t>Overthinking</a:t>
            </a:r>
          </a:p>
          <a:p>
            <a:r>
              <a:rPr lang="en-US" sz="1200" dirty="0"/>
              <a:t>Over-exercising</a:t>
            </a:r>
          </a:p>
          <a:p>
            <a:r>
              <a:rPr lang="en-US" sz="1200" dirty="0"/>
              <a:t>Poor sleep hygiene</a:t>
            </a:r>
          </a:p>
          <a:p>
            <a:r>
              <a:rPr lang="en-US" sz="1200" dirty="0"/>
              <a:t>Excessive screen time</a:t>
            </a:r>
          </a:p>
          <a:p>
            <a:r>
              <a:rPr lang="en-US" sz="1200" dirty="0"/>
              <a:t>Excessive stress</a:t>
            </a:r>
          </a:p>
          <a:p>
            <a:r>
              <a:rPr lang="en-US" sz="1200" dirty="0"/>
              <a:t>Excessive alcohol</a:t>
            </a:r>
          </a:p>
          <a:p>
            <a:r>
              <a:rPr lang="en-US" sz="1200" dirty="0"/>
              <a:t>Foregoing rest for productivity</a:t>
            </a:r>
          </a:p>
          <a:p>
            <a:r>
              <a:rPr lang="en-US" sz="1200" dirty="0"/>
              <a:t>Not taking a break</a:t>
            </a:r>
          </a:p>
          <a:p>
            <a:r>
              <a:rPr lang="en-US" sz="1200" dirty="0"/>
              <a:t>Perfectionism</a:t>
            </a:r>
          </a:p>
          <a:p>
            <a:r>
              <a:rPr lang="en-US" sz="1200" dirty="0"/>
              <a:t>Being passive aggressive</a:t>
            </a:r>
          </a:p>
          <a:p>
            <a:r>
              <a:rPr lang="en-US" sz="1200" dirty="0"/>
              <a:t>Resentment / anger / envy</a:t>
            </a:r>
          </a:p>
          <a:p>
            <a:r>
              <a:rPr lang="en-US" sz="1200" dirty="0"/>
              <a:t>Victim mindset</a:t>
            </a:r>
          </a:p>
        </p:txBody>
      </p:sp>
    </p:spTree>
    <p:extLst>
      <p:ext uri="{BB962C8B-B14F-4D97-AF65-F5344CB8AC3E}">
        <p14:creationId xmlns:p14="http://schemas.microsoft.com/office/powerpoint/2010/main" val="27876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appy4.jpg">
            <a:extLst>
              <a:ext uri="{FF2B5EF4-FFF2-40B4-BE49-F238E27FC236}">
                <a16:creationId xmlns:a16="http://schemas.microsoft.com/office/drawing/2014/main" id="{F72D770C-879C-CC5D-4405-1206F79138F3}"/>
              </a:ext>
            </a:extLst>
          </p:cNvPr>
          <p:cNvPicPr>
            <a:picLocks noChangeAspect="1"/>
          </p:cNvPicPr>
          <p:nvPr/>
        </p:nvPicPr>
        <p:blipFill>
          <a:blip r:embed="rId3" cstate="print"/>
          <a:stretch>
            <a:fillRect/>
          </a:stretch>
        </p:blipFill>
        <p:spPr>
          <a:xfrm>
            <a:off x="9766259" y="4952471"/>
            <a:ext cx="1815451" cy="1216353"/>
          </a:xfrm>
          <a:prstGeom prst="rect">
            <a:avLst/>
          </a:prstGeom>
        </p:spPr>
      </p:pic>
      <p:sp>
        <p:nvSpPr>
          <p:cNvPr id="2" name="Title 1">
            <a:extLst>
              <a:ext uri="{FF2B5EF4-FFF2-40B4-BE49-F238E27FC236}">
                <a16:creationId xmlns:a16="http://schemas.microsoft.com/office/drawing/2014/main" id="{F9C34E85-02E1-CF76-C46D-82E6025D1322}"/>
              </a:ext>
            </a:extLst>
          </p:cNvPr>
          <p:cNvSpPr>
            <a:spLocks noGrp="1"/>
          </p:cNvSpPr>
          <p:nvPr>
            <p:ph type="title"/>
          </p:nvPr>
        </p:nvSpPr>
        <p:spPr/>
        <p:txBody>
          <a:bodyPr/>
          <a:lstStyle/>
          <a:p>
            <a:r>
              <a:rPr lang="en-US" dirty="0"/>
              <a:t>Energy Givers &amp; Takers</a:t>
            </a:r>
          </a:p>
        </p:txBody>
      </p:sp>
      <p:graphicFrame>
        <p:nvGraphicFramePr>
          <p:cNvPr id="8" name="Content Placeholder 3">
            <a:extLst>
              <a:ext uri="{FF2B5EF4-FFF2-40B4-BE49-F238E27FC236}">
                <a16:creationId xmlns:a16="http://schemas.microsoft.com/office/drawing/2014/main" id="{F9A53E69-9DB3-0E67-CD2D-70EE8D99A05D}"/>
              </a:ext>
            </a:extLst>
          </p:cNvPr>
          <p:cNvGraphicFramePr>
            <a:graphicFrameLocks noGrp="1"/>
          </p:cNvGraphicFramePr>
          <p:nvPr>
            <p:ph idx="1"/>
            <p:extLst>
              <p:ext uri="{D42A27DB-BD31-4B8C-83A1-F6EECF244321}">
                <p14:modId xmlns:p14="http://schemas.microsoft.com/office/powerpoint/2010/main" val="4283403600"/>
              </p:ext>
            </p:extLst>
          </p:nvPr>
        </p:nvGraphicFramePr>
        <p:xfrm>
          <a:off x="1110370" y="1711191"/>
          <a:ext cx="10515600" cy="1702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sad12.jpg">
            <a:extLst>
              <a:ext uri="{FF2B5EF4-FFF2-40B4-BE49-F238E27FC236}">
                <a16:creationId xmlns:a16="http://schemas.microsoft.com/office/drawing/2014/main" id="{9B7A7B0F-63D9-3C3F-FAE5-4D6B5E8C4579}"/>
              </a:ext>
            </a:extLst>
          </p:cNvPr>
          <p:cNvPicPr>
            <a:picLocks noChangeAspect="1"/>
          </p:cNvPicPr>
          <p:nvPr/>
        </p:nvPicPr>
        <p:blipFill>
          <a:blip r:embed="rId9" cstate="print"/>
          <a:stretch>
            <a:fillRect/>
          </a:stretch>
        </p:blipFill>
        <p:spPr>
          <a:xfrm>
            <a:off x="5579881" y="4444870"/>
            <a:ext cx="1824530" cy="811310"/>
          </a:xfrm>
          <a:prstGeom prst="rect">
            <a:avLst/>
          </a:prstGeom>
        </p:spPr>
      </p:pic>
      <p:pic>
        <p:nvPicPr>
          <p:cNvPr id="10" name="Picture 9" descr="sad11.jpg">
            <a:extLst>
              <a:ext uri="{FF2B5EF4-FFF2-40B4-BE49-F238E27FC236}">
                <a16:creationId xmlns:a16="http://schemas.microsoft.com/office/drawing/2014/main" id="{550FC153-6DE9-80F7-3ACF-9888FC6FD985}"/>
              </a:ext>
            </a:extLst>
          </p:cNvPr>
          <p:cNvPicPr>
            <a:picLocks noChangeAspect="1"/>
          </p:cNvPicPr>
          <p:nvPr/>
        </p:nvPicPr>
        <p:blipFill>
          <a:blip r:embed="rId10" cstate="print"/>
          <a:stretch>
            <a:fillRect/>
          </a:stretch>
        </p:blipFill>
        <p:spPr>
          <a:xfrm>
            <a:off x="5579881" y="3228516"/>
            <a:ext cx="1824530" cy="1216353"/>
          </a:xfrm>
          <a:prstGeom prst="rect">
            <a:avLst/>
          </a:prstGeom>
        </p:spPr>
      </p:pic>
      <p:pic>
        <p:nvPicPr>
          <p:cNvPr id="11" name="Picture 10" descr="sad6.jpg">
            <a:extLst>
              <a:ext uri="{FF2B5EF4-FFF2-40B4-BE49-F238E27FC236}">
                <a16:creationId xmlns:a16="http://schemas.microsoft.com/office/drawing/2014/main" id="{B4CEFCCB-93CD-552E-26EA-AF0B66529146}"/>
              </a:ext>
            </a:extLst>
          </p:cNvPr>
          <p:cNvPicPr>
            <a:picLocks noChangeAspect="1"/>
          </p:cNvPicPr>
          <p:nvPr/>
        </p:nvPicPr>
        <p:blipFill>
          <a:blip r:embed="rId11" cstate="print"/>
          <a:stretch>
            <a:fillRect/>
          </a:stretch>
        </p:blipFill>
        <p:spPr>
          <a:xfrm>
            <a:off x="3089327" y="4248399"/>
            <a:ext cx="1202931" cy="751832"/>
          </a:xfrm>
          <a:prstGeom prst="rect">
            <a:avLst/>
          </a:prstGeom>
        </p:spPr>
      </p:pic>
      <p:pic>
        <p:nvPicPr>
          <p:cNvPr id="12" name="Picture 11" descr="Happy1.jpg">
            <a:extLst>
              <a:ext uri="{FF2B5EF4-FFF2-40B4-BE49-F238E27FC236}">
                <a16:creationId xmlns:a16="http://schemas.microsoft.com/office/drawing/2014/main" id="{E0E266F4-E9C2-69BD-28A6-4752F529DE05}"/>
              </a:ext>
            </a:extLst>
          </p:cNvPr>
          <p:cNvPicPr>
            <a:picLocks noChangeAspect="1"/>
          </p:cNvPicPr>
          <p:nvPr/>
        </p:nvPicPr>
        <p:blipFill>
          <a:blip r:embed="rId12" cstate="print"/>
          <a:stretch>
            <a:fillRect/>
          </a:stretch>
        </p:blipFill>
        <p:spPr>
          <a:xfrm>
            <a:off x="8461585" y="3358477"/>
            <a:ext cx="1073691" cy="766921"/>
          </a:xfrm>
          <a:prstGeom prst="rect">
            <a:avLst/>
          </a:prstGeom>
        </p:spPr>
      </p:pic>
      <p:pic>
        <p:nvPicPr>
          <p:cNvPr id="13" name="Picture 12" descr="happy2.gif">
            <a:extLst>
              <a:ext uri="{FF2B5EF4-FFF2-40B4-BE49-F238E27FC236}">
                <a16:creationId xmlns:a16="http://schemas.microsoft.com/office/drawing/2014/main" id="{AC12AAC2-0C35-FAD1-D656-B9582F591B58}"/>
              </a:ext>
            </a:extLst>
          </p:cNvPr>
          <p:cNvPicPr>
            <a:picLocks noChangeAspect="1"/>
          </p:cNvPicPr>
          <p:nvPr/>
        </p:nvPicPr>
        <p:blipFill>
          <a:blip r:embed="rId13" cstate="print"/>
          <a:stretch>
            <a:fillRect/>
          </a:stretch>
        </p:blipFill>
        <p:spPr>
          <a:xfrm>
            <a:off x="9894936" y="3210201"/>
            <a:ext cx="1491494" cy="664096"/>
          </a:xfrm>
          <a:prstGeom prst="rect">
            <a:avLst/>
          </a:prstGeom>
        </p:spPr>
      </p:pic>
      <p:pic>
        <p:nvPicPr>
          <p:cNvPr id="14" name="Picture 13" descr="happy3.png">
            <a:extLst>
              <a:ext uri="{FF2B5EF4-FFF2-40B4-BE49-F238E27FC236}">
                <a16:creationId xmlns:a16="http://schemas.microsoft.com/office/drawing/2014/main" id="{795FFA31-A87B-D1C3-2D67-2957A5AF9C9B}"/>
              </a:ext>
            </a:extLst>
          </p:cNvPr>
          <p:cNvPicPr>
            <a:picLocks noChangeAspect="1"/>
          </p:cNvPicPr>
          <p:nvPr/>
        </p:nvPicPr>
        <p:blipFill>
          <a:blip r:embed="rId14" cstate="print"/>
          <a:stretch>
            <a:fillRect/>
          </a:stretch>
        </p:blipFill>
        <p:spPr>
          <a:xfrm>
            <a:off x="8439769" y="5726275"/>
            <a:ext cx="1776017" cy="997107"/>
          </a:xfrm>
          <a:prstGeom prst="rect">
            <a:avLst/>
          </a:prstGeom>
        </p:spPr>
      </p:pic>
      <p:pic>
        <p:nvPicPr>
          <p:cNvPr id="16" name="Picture 15" descr="happy5.jpg">
            <a:extLst>
              <a:ext uri="{FF2B5EF4-FFF2-40B4-BE49-F238E27FC236}">
                <a16:creationId xmlns:a16="http://schemas.microsoft.com/office/drawing/2014/main" id="{2C4ABC0D-2DF5-B551-1128-CC7221FCB080}"/>
              </a:ext>
            </a:extLst>
          </p:cNvPr>
          <p:cNvPicPr>
            <a:picLocks noChangeAspect="1"/>
          </p:cNvPicPr>
          <p:nvPr/>
        </p:nvPicPr>
        <p:blipFill>
          <a:blip r:embed="rId15" cstate="print"/>
          <a:stretch>
            <a:fillRect/>
          </a:stretch>
        </p:blipFill>
        <p:spPr>
          <a:xfrm>
            <a:off x="9780506" y="3841765"/>
            <a:ext cx="1776017" cy="966153"/>
          </a:xfrm>
          <a:prstGeom prst="rect">
            <a:avLst/>
          </a:prstGeom>
        </p:spPr>
      </p:pic>
      <p:pic>
        <p:nvPicPr>
          <p:cNvPr id="17" name="Picture 16" descr="sad3.gif">
            <a:extLst>
              <a:ext uri="{FF2B5EF4-FFF2-40B4-BE49-F238E27FC236}">
                <a16:creationId xmlns:a16="http://schemas.microsoft.com/office/drawing/2014/main" id="{9D348D8C-99CB-1437-71B6-EF7D4F276631}"/>
              </a:ext>
            </a:extLst>
          </p:cNvPr>
          <p:cNvPicPr>
            <a:picLocks noChangeAspect="1"/>
          </p:cNvPicPr>
          <p:nvPr/>
        </p:nvPicPr>
        <p:blipFill>
          <a:blip r:embed="rId16" cstate="print"/>
          <a:stretch>
            <a:fillRect/>
          </a:stretch>
        </p:blipFill>
        <p:spPr>
          <a:xfrm>
            <a:off x="2132649" y="5527674"/>
            <a:ext cx="840529" cy="965201"/>
          </a:xfrm>
          <a:prstGeom prst="rect">
            <a:avLst/>
          </a:prstGeom>
        </p:spPr>
      </p:pic>
      <p:pic>
        <p:nvPicPr>
          <p:cNvPr id="18" name="Picture 17" descr="sad4.jpg">
            <a:extLst>
              <a:ext uri="{FF2B5EF4-FFF2-40B4-BE49-F238E27FC236}">
                <a16:creationId xmlns:a16="http://schemas.microsoft.com/office/drawing/2014/main" id="{4E2ACE7B-1C46-12E4-1809-A191F70EA9C3}"/>
              </a:ext>
            </a:extLst>
          </p:cNvPr>
          <p:cNvPicPr>
            <a:picLocks noChangeAspect="1"/>
          </p:cNvPicPr>
          <p:nvPr/>
        </p:nvPicPr>
        <p:blipFill>
          <a:blip r:embed="rId17" cstate="print"/>
          <a:stretch>
            <a:fillRect/>
          </a:stretch>
        </p:blipFill>
        <p:spPr>
          <a:xfrm>
            <a:off x="3089356" y="3322676"/>
            <a:ext cx="1202930" cy="893423"/>
          </a:xfrm>
          <a:prstGeom prst="rect">
            <a:avLst/>
          </a:prstGeom>
        </p:spPr>
      </p:pic>
      <p:pic>
        <p:nvPicPr>
          <p:cNvPr id="23" name="Picture 22" descr="sad7.jpg">
            <a:extLst>
              <a:ext uri="{FF2B5EF4-FFF2-40B4-BE49-F238E27FC236}">
                <a16:creationId xmlns:a16="http://schemas.microsoft.com/office/drawing/2014/main" id="{396E6A57-4463-E68B-81DD-CD7BCCD71025}"/>
              </a:ext>
            </a:extLst>
          </p:cNvPr>
          <p:cNvPicPr>
            <a:picLocks noChangeAspect="1"/>
          </p:cNvPicPr>
          <p:nvPr/>
        </p:nvPicPr>
        <p:blipFill>
          <a:blip r:embed="rId18" cstate="print"/>
          <a:stretch>
            <a:fillRect/>
          </a:stretch>
        </p:blipFill>
        <p:spPr>
          <a:xfrm>
            <a:off x="1109911" y="3285930"/>
            <a:ext cx="1536958" cy="1176733"/>
          </a:xfrm>
          <a:prstGeom prst="rect">
            <a:avLst/>
          </a:prstGeom>
        </p:spPr>
      </p:pic>
      <p:pic>
        <p:nvPicPr>
          <p:cNvPr id="24" name="Picture 23" descr="sad8.jpg">
            <a:extLst>
              <a:ext uri="{FF2B5EF4-FFF2-40B4-BE49-F238E27FC236}">
                <a16:creationId xmlns:a16="http://schemas.microsoft.com/office/drawing/2014/main" id="{C21CEDCF-DB44-1906-BC04-3818716AE3C4}"/>
              </a:ext>
            </a:extLst>
          </p:cNvPr>
          <p:cNvPicPr>
            <a:picLocks noChangeAspect="1"/>
          </p:cNvPicPr>
          <p:nvPr/>
        </p:nvPicPr>
        <p:blipFill>
          <a:blip r:embed="rId19" cstate="print"/>
          <a:srcRect b="15537"/>
          <a:stretch>
            <a:fillRect/>
          </a:stretch>
        </p:blipFill>
        <p:spPr>
          <a:xfrm>
            <a:off x="5579881" y="5256180"/>
            <a:ext cx="1824530" cy="1026159"/>
          </a:xfrm>
          <a:prstGeom prst="rect">
            <a:avLst/>
          </a:prstGeom>
        </p:spPr>
      </p:pic>
      <p:pic>
        <p:nvPicPr>
          <p:cNvPr id="25" name="Picture 24" descr="happy6.jpg">
            <a:extLst>
              <a:ext uri="{FF2B5EF4-FFF2-40B4-BE49-F238E27FC236}">
                <a16:creationId xmlns:a16="http://schemas.microsoft.com/office/drawing/2014/main" id="{161C2C74-0668-F765-EEEA-2290D08F9D26}"/>
              </a:ext>
            </a:extLst>
          </p:cNvPr>
          <p:cNvPicPr>
            <a:picLocks noChangeAspect="1"/>
          </p:cNvPicPr>
          <p:nvPr/>
        </p:nvPicPr>
        <p:blipFill>
          <a:blip r:embed="rId20" cstate="print"/>
          <a:stretch>
            <a:fillRect/>
          </a:stretch>
        </p:blipFill>
        <p:spPr>
          <a:xfrm>
            <a:off x="9894936" y="6021749"/>
            <a:ext cx="1790700" cy="649129"/>
          </a:xfrm>
          <a:prstGeom prst="rect">
            <a:avLst/>
          </a:prstGeom>
        </p:spPr>
      </p:pic>
      <p:pic>
        <p:nvPicPr>
          <p:cNvPr id="26" name="Picture 25" descr="sad1.jpg">
            <a:extLst>
              <a:ext uri="{FF2B5EF4-FFF2-40B4-BE49-F238E27FC236}">
                <a16:creationId xmlns:a16="http://schemas.microsoft.com/office/drawing/2014/main" id="{B1EB9892-8003-264B-654C-715530666CBB}"/>
              </a:ext>
            </a:extLst>
          </p:cNvPr>
          <p:cNvPicPr>
            <a:picLocks noChangeAspect="1"/>
          </p:cNvPicPr>
          <p:nvPr/>
        </p:nvPicPr>
        <p:blipFill>
          <a:blip r:embed="rId21" cstate="print"/>
          <a:stretch>
            <a:fillRect/>
          </a:stretch>
        </p:blipFill>
        <p:spPr>
          <a:xfrm>
            <a:off x="1114070" y="4559043"/>
            <a:ext cx="1350821" cy="900547"/>
          </a:xfrm>
          <a:prstGeom prst="rect">
            <a:avLst/>
          </a:prstGeom>
        </p:spPr>
      </p:pic>
      <p:pic>
        <p:nvPicPr>
          <p:cNvPr id="27" name="Picture 26" descr="happy7.jpg">
            <a:extLst>
              <a:ext uri="{FF2B5EF4-FFF2-40B4-BE49-F238E27FC236}">
                <a16:creationId xmlns:a16="http://schemas.microsoft.com/office/drawing/2014/main" id="{034EDC29-4814-4327-053A-02656050DBF0}"/>
              </a:ext>
            </a:extLst>
          </p:cNvPr>
          <p:cNvPicPr>
            <a:picLocks noChangeAspect="1"/>
          </p:cNvPicPr>
          <p:nvPr/>
        </p:nvPicPr>
        <p:blipFill>
          <a:blip r:embed="rId22" cstate="print"/>
          <a:stretch>
            <a:fillRect/>
          </a:stretch>
        </p:blipFill>
        <p:spPr>
          <a:xfrm>
            <a:off x="8461585" y="4125398"/>
            <a:ext cx="1082985" cy="1630849"/>
          </a:xfrm>
          <a:prstGeom prst="rect">
            <a:avLst/>
          </a:prstGeom>
        </p:spPr>
      </p:pic>
      <p:pic>
        <p:nvPicPr>
          <p:cNvPr id="28" name="Picture 27" descr="sad2.jpg">
            <a:extLst>
              <a:ext uri="{FF2B5EF4-FFF2-40B4-BE49-F238E27FC236}">
                <a16:creationId xmlns:a16="http://schemas.microsoft.com/office/drawing/2014/main" id="{AEF144B5-DCA4-A631-54F7-9175E0825FC4}"/>
              </a:ext>
            </a:extLst>
          </p:cNvPr>
          <p:cNvPicPr>
            <a:picLocks noChangeAspect="1"/>
          </p:cNvPicPr>
          <p:nvPr/>
        </p:nvPicPr>
        <p:blipFill>
          <a:blip r:embed="rId23" cstate="print"/>
          <a:stretch>
            <a:fillRect/>
          </a:stretch>
        </p:blipFill>
        <p:spPr>
          <a:xfrm>
            <a:off x="3077104" y="5038191"/>
            <a:ext cx="1215154" cy="731068"/>
          </a:xfrm>
          <a:prstGeom prst="rect">
            <a:avLst/>
          </a:prstGeom>
        </p:spPr>
      </p:pic>
    </p:spTree>
    <p:extLst>
      <p:ext uri="{BB962C8B-B14F-4D97-AF65-F5344CB8AC3E}">
        <p14:creationId xmlns:p14="http://schemas.microsoft.com/office/powerpoint/2010/main" val="97192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7AE5-C15D-CF56-1ABB-93B9BBC6D6F3}"/>
              </a:ext>
            </a:extLst>
          </p:cNvPr>
          <p:cNvSpPr>
            <a:spLocks noGrp="1"/>
          </p:cNvSpPr>
          <p:nvPr>
            <p:ph type="title"/>
          </p:nvPr>
        </p:nvSpPr>
        <p:spPr>
          <a:solidFill>
            <a:schemeClr val="bg1"/>
          </a:solidFill>
          <a:ln>
            <a:noFill/>
          </a:ln>
        </p:spPr>
        <p:txBody>
          <a:bodyPr vert="horz" lIns="91440" tIns="45720" rIns="91440" bIns="45720" rtlCol="0" anchor="ctr">
            <a:normAutofit/>
          </a:bodyPr>
          <a:lstStyle/>
          <a:p>
            <a:pPr algn="ctr"/>
            <a:r>
              <a:rPr lang="en-US" dirty="0">
                <a:solidFill>
                  <a:schemeClr val="accent3"/>
                </a:solidFill>
                <a:effectLst>
                  <a:outerShdw blurRad="25400" dist="76200" dir="2000400" sy="-30000" kx="-800400" algn="bl" rotWithShape="0">
                    <a:schemeClr val="tx1">
                      <a:alpha val="20000"/>
                    </a:schemeClr>
                  </a:outerShdw>
                </a:effectLst>
                <a:latin typeface="Josefin Sans" pitchFamily="2" charset="0"/>
              </a:rPr>
              <a:t>You deserve to be loved so you must start by loving yourself.</a:t>
            </a:r>
          </a:p>
        </p:txBody>
      </p:sp>
    </p:spTree>
    <p:extLst>
      <p:ext uri="{BB962C8B-B14F-4D97-AF65-F5344CB8AC3E}">
        <p14:creationId xmlns:p14="http://schemas.microsoft.com/office/powerpoint/2010/main" val="136850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CD99-1B65-1A7A-58AE-6FF27529CF11}"/>
              </a:ext>
            </a:extLst>
          </p:cNvPr>
          <p:cNvSpPr>
            <a:spLocks noGrp="1"/>
          </p:cNvSpPr>
          <p:nvPr>
            <p:ph type="title"/>
          </p:nvPr>
        </p:nvSpPr>
        <p:spPr/>
        <p:txBody>
          <a:bodyPr/>
          <a:lstStyle/>
          <a:p>
            <a:r>
              <a:rPr lang="en-US" dirty="0"/>
              <a:t>Trainer Profile</a:t>
            </a:r>
          </a:p>
        </p:txBody>
      </p:sp>
    </p:spTree>
    <p:extLst>
      <p:ext uri="{BB962C8B-B14F-4D97-AF65-F5344CB8AC3E}">
        <p14:creationId xmlns:p14="http://schemas.microsoft.com/office/powerpoint/2010/main" val="128482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5410-1920-80D7-58A2-BF0D7CD5F15B}"/>
              </a:ext>
            </a:extLst>
          </p:cNvPr>
          <p:cNvSpPr>
            <a:spLocks noGrp="1"/>
          </p:cNvSpPr>
          <p:nvPr>
            <p:ph type="title"/>
          </p:nvPr>
        </p:nvSpPr>
        <p:spPr/>
        <p:txBody>
          <a:bodyPr/>
          <a:lstStyle/>
          <a:p>
            <a:r>
              <a:rPr lang="en-US" dirty="0"/>
              <a:t>What is Stress?</a:t>
            </a:r>
          </a:p>
        </p:txBody>
      </p:sp>
      <p:sp>
        <p:nvSpPr>
          <p:cNvPr id="3" name="Content Placeholder 2">
            <a:extLst>
              <a:ext uri="{FF2B5EF4-FFF2-40B4-BE49-F238E27FC236}">
                <a16:creationId xmlns:a16="http://schemas.microsoft.com/office/drawing/2014/main" id="{65F114C0-D400-F9A0-4644-0186E5428606}"/>
              </a:ext>
            </a:extLst>
          </p:cNvPr>
          <p:cNvSpPr>
            <a:spLocks noGrp="1"/>
          </p:cNvSpPr>
          <p:nvPr>
            <p:ph idx="1"/>
          </p:nvPr>
        </p:nvSpPr>
        <p:spPr>
          <a:xfrm>
            <a:off x="838200" y="1825625"/>
            <a:ext cx="10515600" cy="1020814"/>
          </a:xfrm>
          <a:solidFill>
            <a:schemeClr val="bg1"/>
          </a:solidFill>
        </p:spPr>
        <p:txBody>
          <a:bodyPr>
            <a:normAutofit/>
          </a:bodyPr>
          <a:lstStyle/>
          <a:p>
            <a:pPr marL="45720" indent="0">
              <a:buNone/>
            </a:pPr>
            <a:r>
              <a:rPr lang="en-US" sz="2400" dirty="0"/>
              <a:t>“Stress is a state of worry or mental tension caused by a difficult situation” – </a:t>
            </a:r>
            <a:r>
              <a:rPr lang="en-US" sz="2400" b="1" dirty="0"/>
              <a:t>WHO Definition</a:t>
            </a:r>
          </a:p>
        </p:txBody>
      </p:sp>
      <p:sp>
        <p:nvSpPr>
          <p:cNvPr id="4" name="Content Placeholder 2">
            <a:extLst>
              <a:ext uri="{FF2B5EF4-FFF2-40B4-BE49-F238E27FC236}">
                <a16:creationId xmlns:a16="http://schemas.microsoft.com/office/drawing/2014/main" id="{68C00D84-2665-B397-CC00-DBEE5EBA0752}"/>
              </a:ext>
            </a:extLst>
          </p:cNvPr>
          <p:cNvSpPr txBox="1">
            <a:spLocks/>
          </p:cNvSpPr>
          <p:nvPr/>
        </p:nvSpPr>
        <p:spPr>
          <a:xfrm>
            <a:off x="838200" y="3226722"/>
            <a:ext cx="10515600" cy="1020814"/>
          </a:xfrm>
          <a:prstGeom prst="rect">
            <a:avLst/>
          </a:prstGeom>
          <a:solidFill>
            <a:schemeClr val="bg1"/>
          </a:solidFill>
        </p:spPr>
        <p:txBody>
          <a:bodyPr vert="horz" lIns="91440" tIns="45720" rIns="91440" bIns="45720" rtlCol="0">
            <a:normAutofit/>
          </a:bodyPr>
          <a:lst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2400" dirty="0"/>
              <a:t>“Stress is a state of mental or emotional strain or tension resulting from adverse or demanding circumstances” – </a:t>
            </a:r>
            <a:r>
              <a:rPr lang="en-US" sz="2400" b="1" dirty="0"/>
              <a:t>Dictionary Definition</a:t>
            </a:r>
          </a:p>
        </p:txBody>
      </p:sp>
      <p:sp>
        <p:nvSpPr>
          <p:cNvPr id="5" name="Content Placeholder 2">
            <a:extLst>
              <a:ext uri="{FF2B5EF4-FFF2-40B4-BE49-F238E27FC236}">
                <a16:creationId xmlns:a16="http://schemas.microsoft.com/office/drawing/2014/main" id="{43499A85-FF0B-5C56-0AC3-6C5F34AE4B6C}"/>
              </a:ext>
            </a:extLst>
          </p:cNvPr>
          <p:cNvSpPr txBox="1">
            <a:spLocks/>
          </p:cNvSpPr>
          <p:nvPr/>
        </p:nvSpPr>
        <p:spPr>
          <a:xfrm>
            <a:off x="838200" y="4627819"/>
            <a:ext cx="10515600" cy="1020814"/>
          </a:xfrm>
          <a:prstGeom prst="rect">
            <a:avLst/>
          </a:prstGeom>
          <a:solidFill>
            <a:schemeClr val="bg1"/>
          </a:solidFill>
        </p:spPr>
        <p:txBody>
          <a:bodyPr vert="horz" lIns="91440" tIns="45720" rIns="91440" bIns="45720" rtlCol="0">
            <a:normAutofit fontScale="92500" lnSpcReduction="10000"/>
          </a:bodyPr>
          <a:lstStyle>
            <a:lvl1pPr marL="2286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600"/>
              </a:spcBef>
              <a:buClr>
                <a:schemeClr val="accent1">
                  <a:lumMod val="75000"/>
                </a:schemeClr>
              </a:buClr>
              <a:buSzPct val="14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2400" dirty="0"/>
              <a:t>“pattern of negative physiological responses occurring in situations where people perceive threats to their well being which they may be unable to meet” – </a:t>
            </a:r>
            <a:r>
              <a:rPr lang="en-US" sz="2400" b="1" dirty="0"/>
              <a:t>Psychologists Definition</a:t>
            </a:r>
          </a:p>
        </p:txBody>
      </p:sp>
    </p:spTree>
    <p:extLst>
      <p:ext uri="{BB962C8B-B14F-4D97-AF65-F5344CB8AC3E}">
        <p14:creationId xmlns:p14="http://schemas.microsoft.com/office/powerpoint/2010/main" val="323625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8D85-713C-91C6-A22B-C8776F499DFD}"/>
              </a:ext>
            </a:extLst>
          </p:cNvPr>
          <p:cNvSpPr>
            <a:spLocks noGrp="1"/>
          </p:cNvSpPr>
          <p:nvPr>
            <p:ph type="title"/>
          </p:nvPr>
        </p:nvSpPr>
        <p:spPr/>
        <p:txBody>
          <a:bodyPr/>
          <a:lstStyle/>
          <a:p>
            <a:r>
              <a:rPr lang="en-US" dirty="0"/>
              <a:t>What is Stress?</a:t>
            </a:r>
          </a:p>
        </p:txBody>
      </p:sp>
      <p:grpSp>
        <p:nvGrpSpPr>
          <p:cNvPr id="13" name="Group 12">
            <a:extLst>
              <a:ext uri="{FF2B5EF4-FFF2-40B4-BE49-F238E27FC236}">
                <a16:creationId xmlns:a16="http://schemas.microsoft.com/office/drawing/2014/main" id="{B1B4FC09-2C7E-600D-9532-B3AC10DB25A7}"/>
              </a:ext>
            </a:extLst>
          </p:cNvPr>
          <p:cNvGrpSpPr/>
          <p:nvPr/>
        </p:nvGrpSpPr>
        <p:grpSpPr>
          <a:xfrm>
            <a:off x="857864" y="1690688"/>
            <a:ext cx="10495936" cy="3370153"/>
            <a:chOff x="634180" y="1690688"/>
            <a:chExt cx="10495936" cy="3370153"/>
          </a:xfrm>
        </p:grpSpPr>
        <p:sp>
          <p:nvSpPr>
            <p:cNvPr id="11" name="Rectangle 10">
              <a:extLst>
                <a:ext uri="{FF2B5EF4-FFF2-40B4-BE49-F238E27FC236}">
                  <a16:creationId xmlns:a16="http://schemas.microsoft.com/office/drawing/2014/main" id="{EDD87A62-E64C-C611-0420-C64CB2A1B964}"/>
                </a:ext>
              </a:extLst>
            </p:cNvPr>
            <p:cNvSpPr/>
            <p:nvPr/>
          </p:nvSpPr>
          <p:spPr>
            <a:xfrm>
              <a:off x="634180" y="1828799"/>
              <a:ext cx="10495935" cy="3082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Stress is the psychological, physiological and behavioral response by an individual when they perceive a lack of equilibrium between the demands placed upon them and their ability to meet those demands, which, over a period of time, leads to ill-health</a:t>
              </a:r>
            </a:p>
          </p:txBody>
        </p:sp>
        <p:sp>
          <p:nvSpPr>
            <p:cNvPr id="9" name="TextBox 8">
              <a:extLst>
                <a:ext uri="{FF2B5EF4-FFF2-40B4-BE49-F238E27FC236}">
                  <a16:creationId xmlns:a16="http://schemas.microsoft.com/office/drawing/2014/main" id="{37CE65B0-791F-DDC1-DC55-6CA5156B3EB6}"/>
                </a:ext>
              </a:extLst>
            </p:cNvPr>
            <p:cNvSpPr txBox="1"/>
            <p:nvPr/>
          </p:nvSpPr>
          <p:spPr>
            <a:xfrm>
              <a:off x="838200" y="1690688"/>
              <a:ext cx="789039" cy="2246769"/>
            </a:xfrm>
            <a:prstGeom prst="rect">
              <a:avLst/>
            </a:prstGeom>
            <a:noFill/>
          </p:spPr>
          <p:txBody>
            <a:bodyPr wrap="square" rtlCol="0">
              <a:spAutoFit/>
            </a:bodyPr>
            <a:lstStyle/>
            <a:p>
              <a:r>
                <a:rPr lang="en-US" sz="14000" dirty="0"/>
                <a:t>“</a:t>
              </a:r>
            </a:p>
          </p:txBody>
        </p:sp>
        <p:sp>
          <p:nvSpPr>
            <p:cNvPr id="10" name="TextBox 9">
              <a:extLst>
                <a:ext uri="{FF2B5EF4-FFF2-40B4-BE49-F238E27FC236}">
                  <a16:creationId xmlns:a16="http://schemas.microsoft.com/office/drawing/2014/main" id="{9C1B755D-9762-8607-C180-E09D7EC38BA6}"/>
                </a:ext>
              </a:extLst>
            </p:cNvPr>
            <p:cNvSpPr txBox="1"/>
            <p:nvPr/>
          </p:nvSpPr>
          <p:spPr>
            <a:xfrm rot="10800000">
              <a:off x="10341077" y="2814072"/>
              <a:ext cx="789039" cy="2246769"/>
            </a:xfrm>
            <a:prstGeom prst="rect">
              <a:avLst/>
            </a:prstGeom>
            <a:noFill/>
          </p:spPr>
          <p:txBody>
            <a:bodyPr wrap="square" rtlCol="0">
              <a:spAutoFit/>
            </a:bodyPr>
            <a:lstStyle/>
            <a:p>
              <a:r>
                <a:rPr lang="en-US" sz="14000" dirty="0"/>
                <a:t>“</a:t>
              </a:r>
            </a:p>
          </p:txBody>
        </p:sp>
        <p:sp>
          <p:nvSpPr>
            <p:cNvPr id="12" name="TextBox 11">
              <a:extLst>
                <a:ext uri="{FF2B5EF4-FFF2-40B4-BE49-F238E27FC236}">
                  <a16:creationId xmlns:a16="http://schemas.microsoft.com/office/drawing/2014/main" id="{303F025D-9F8D-B279-CE6F-DEA5138FFFB2}"/>
                </a:ext>
              </a:extLst>
            </p:cNvPr>
            <p:cNvSpPr txBox="1"/>
            <p:nvPr/>
          </p:nvSpPr>
          <p:spPr>
            <a:xfrm>
              <a:off x="1831515" y="4090738"/>
              <a:ext cx="8101263" cy="369332"/>
            </a:xfrm>
            <a:prstGeom prst="rect">
              <a:avLst/>
            </a:prstGeom>
            <a:noFill/>
          </p:spPr>
          <p:txBody>
            <a:bodyPr wrap="square" rtlCol="0">
              <a:spAutoFit/>
            </a:bodyPr>
            <a:lstStyle/>
            <a:p>
              <a:r>
                <a:rPr lang="en-US" dirty="0"/>
                <a:t>S. Palmer (1989). Occupational stress. The Health and Safety Practitioner</a:t>
              </a:r>
            </a:p>
          </p:txBody>
        </p:sp>
      </p:grpSp>
    </p:spTree>
    <p:extLst>
      <p:ext uri="{BB962C8B-B14F-4D97-AF65-F5344CB8AC3E}">
        <p14:creationId xmlns:p14="http://schemas.microsoft.com/office/powerpoint/2010/main" val="163701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0362-3CB5-0ED5-D83E-8BDA2C774F42}"/>
              </a:ext>
            </a:extLst>
          </p:cNvPr>
          <p:cNvSpPr>
            <a:spLocks noGrp="1"/>
          </p:cNvSpPr>
          <p:nvPr>
            <p:ph type="title"/>
          </p:nvPr>
        </p:nvSpPr>
        <p:spPr/>
        <p:txBody>
          <a:bodyPr/>
          <a:lstStyle/>
          <a:p>
            <a:r>
              <a:rPr lang="en-US" dirty="0"/>
              <a:t>Stress Impact on Us</a:t>
            </a:r>
          </a:p>
        </p:txBody>
      </p:sp>
      <p:sp>
        <p:nvSpPr>
          <p:cNvPr id="3" name="Content Placeholder 2">
            <a:extLst>
              <a:ext uri="{FF2B5EF4-FFF2-40B4-BE49-F238E27FC236}">
                <a16:creationId xmlns:a16="http://schemas.microsoft.com/office/drawing/2014/main" id="{3C77B78A-1C39-096C-7DA3-E174FDD9D1A6}"/>
              </a:ext>
            </a:extLst>
          </p:cNvPr>
          <p:cNvSpPr>
            <a:spLocks noGrp="1"/>
          </p:cNvSpPr>
          <p:nvPr>
            <p:ph idx="1"/>
          </p:nvPr>
        </p:nvSpPr>
        <p:spPr>
          <a:solidFill>
            <a:schemeClr val="bg1"/>
          </a:solidFill>
        </p:spPr>
        <p:txBody>
          <a:bodyPr>
            <a:normAutofit/>
          </a:bodyPr>
          <a:lstStyle/>
          <a:p>
            <a:r>
              <a:rPr lang="en-US" sz="2400" dirty="0"/>
              <a:t>Health decay</a:t>
            </a:r>
          </a:p>
          <a:p>
            <a:pPr marL="502920" lvl="1" indent="0">
              <a:buNone/>
            </a:pPr>
            <a:r>
              <a:rPr lang="en-US" sz="2000" dirty="0"/>
              <a:t>(High blood pressure, Heart diseases, Diabetes, Hearing and sight decay)</a:t>
            </a:r>
          </a:p>
          <a:p>
            <a:r>
              <a:rPr lang="en-US" sz="2400" dirty="0"/>
              <a:t>Psychological diseases</a:t>
            </a:r>
          </a:p>
          <a:p>
            <a:pPr marL="502920" lvl="1" indent="0">
              <a:buNone/>
            </a:pPr>
            <a:r>
              <a:rPr lang="en-US" sz="2000" dirty="0"/>
              <a:t>(Anxiety, Depression, Insomnia)</a:t>
            </a:r>
          </a:p>
          <a:p>
            <a:r>
              <a:rPr lang="en-US" sz="2400" dirty="0"/>
              <a:t>Negative impact on social relationships</a:t>
            </a:r>
          </a:p>
          <a:p>
            <a:r>
              <a:rPr lang="en-US" sz="2400" dirty="0"/>
              <a:t>Negative impact on career</a:t>
            </a:r>
          </a:p>
          <a:p>
            <a:r>
              <a:rPr lang="en-US" sz="2400" dirty="0"/>
              <a:t>Making wrong decisions</a:t>
            </a:r>
          </a:p>
          <a:p>
            <a:r>
              <a:rPr lang="en-US" sz="2400" dirty="0"/>
              <a:t>Main reason for failure </a:t>
            </a:r>
          </a:p>
        </p:txBody>
      </p:sp>
    </p:spTree>
    <p:extLst>
      <p:ext uri="{BB962C8B-B14F-4D97-AF65-F5344CB8AC3E}">
        <p14:creationId xmlns:p14="http://schemas.microsoft.com/office/powerpoint/2010/main" val="18010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0362-3CB5-0ED5-D83E-8BDA2C774F42}"/>
              </a:ext>
            </a:extLst>
          </p:cNvPr>
          <p:cNvSpPr>
            <a:spLocks noGrp="1"/>
          </p:cNvSpPr>
          <p:nvPr>
            <p:ph type="title"/>
          </p:nvPr>
        </p:nvSpPr>
        <p:spPr/>
        <p:txBody>
          <a:bodyPr/>
          <a:lstStyle/>
          <a:p>
            <a:r>
              <a:rPr lang="en-US" dirty="0"/>
              <a:t>Stress Symptoms</a:t>
            </a:r>
          </a:p>
        </p:txBody>
      </p:sp>
      <p:sp>
        <p:nvSpPr>
          <p:cNvPr id="3" name="Content Placeholder 2">
            <a:extLst>
              <a:ext uri="{FF2B5EF4-FFF2-40B4-BE49-F238E27FC236}">
                <a16:creationId xmlns:a16="http://schemas.microsoft.com/office/drawing/2014/main" id="{3C77B78A-1C39-096C-7DA3-E174FDD9D1A6}"/>
              </a:ext>
            </a:extLst>
          </p:cNvPr>
          <p:cNvSpPr>
            <a:spLocks noGrp="1"/>
          </p:cNvSpPr>
          <p:nvPr>
            <p:ph idx="1"/>
          </p:nvPr>
        </p:nvSpPr>
        <p:spPr>
          <a:xfrm>
            <a:off x="838200" y="1825625"/>
            <a:ext cx="10515600" cy="3821196"/>
          </a:xfrm>
          <a:solidFill>
            <a:schemeClr val="bg1"/>
          </a:solidFill>
        </p:spPr>
        <p:txBody>
          <a:bodyPr numCol="2">
            <a:normAutofit/>
          </a:bodyPr>
          <a:lstStyle/>
          <a:p>
            <a:r>
              <a:rPr lang="en-US" sz="2400" dirty="0"/>
              <a:t>Rapid anger</a:t>
            </a:r>
          </a:p>
          <a:p>
            <a:r>
              <a:rPr lang="en-US" sz="2400" dirty="0"/>
              <a:t>Hand sweat</a:t>
            </a:r>
          </a:p>
          <a:p>
            <a:r>
              <a:rPr lang="en-US" sz="2400" dirty="0"/>
              <a:t>Muscles tension</a:t>
            </a:r>
          </a:p>
          <a:p>
            <a:r>
              <a:rPr lang="en-US" sz="2400" dirty="0"/>
              <a:t>Anxiety</a:t>
            </a:r>
          </a:p>
          <a:p>
            <a:r>
              <a:rPr lang="en-US" sz="2400" dirty="0"/>
              <a:t>Lack of focus</a:t>
            </a:r>
          </a:p>
          <a:p>
            <a:r>
              <a:rPr lang="en-US" sz="2400" dirty="0"/>
              <a:t>Sleeping disorder</a:t>
            </a:r>
          </a:p>
          <a:p>
            <a:r>
              <a:rPr lang="en-US" sz="2400" dirty="0"/>
              <a:t>Frequent irritation</a:t>
            </a:r>
          </a:p>
          <a:p>
            <a:r>
              <a:rPr lang="en-US" sz="2400" dirty="0"/>
              <a:t>Crying without a reason</a:t>
            </a:r>
          </a:p>
          <a:p>
            <a:r>
              <a:rPr lang="en-US" sz="2400" dirty="0"/>
              <a:t>Feeling lonely</a:t>
            </a:r>
          </a:p>
          <a:p>
            <a:r>
              <a:rPr lang="en-US" sz="2400" dirty="0"/>
              <a:t>Emotional disorder</a:t>
            </a:r>
          </a:p>
          <a:p>
            <a:r>
              <a:rPr lang="en-US" sz="2400" dirty="0"/>
              <a:t>Social isolation</a:t>
            </a:r>
          </a:p>
          <a:p>
            <a:r>
              <a:rPr lang="en-US" sz="2400" dirty="0"/>
              <a:t>Increased average of heart beat</a:t>
            </a:r>
          </a:p>
          <a:p>
            <a:r>
              <a:rPr lang="en-US" sz="2400" dirty="0"/>
              <a:t>Mood swing</a:t>
            </a:r>
          </a:p>
        </p:txBody>
      </p:sp>
    </p:spTree>
    <p:extLst>
      <p:ext uri="{BB962C8B-B14F-4D97-AF65-F5344CB8AC3E}">
        <p14:creationId xmlns:p14="http://schemas.microsoft.com/office/powerpoint/2010/main" val="348218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BF1B-63D4-F093-444A-4DC95864DAFE}"/>
              </a:ext>
            </a:extLst>
          </p:cNvPr>
          <p:cNvSpPr>
            <a:spLocks noGrp="1"/>
          </p:cNvSpPr>
          <p:nvPr>
            <p:ph type="title"/>
          </p:nvPr>
        </p:nvSpPr>
        <p:spPr/>
        <p:txBody>
          <a:bodyPr/>
          <a:lstStyle/>
          <a:p>
            <a:r>
              <a:rPr lang="en-US" dirty="0"/>
              <a:t>Exercise 1</a:t>
            </a:r>
          </a:p>
        </p:txBody>
      </p:sp>
      <p:sp>
        <p:nvSpPr>
          <p:cNvPr id="4" name="TextBox 3"/>
          <p:cNvSpPr txBox="1"/>
          <p:nvPr/>
        </p:nvSpPr>
        <p:spPr>
          <a:xfrm>
            <a:off x="5827594" y="3466531"/>
            <a:ext cx="5675430"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List 10 things or behaviors that cause you to be stressed</a:t>
            </a:r>
          </a:p>
        </p:txBody>
      </p:sp>
      <p:pic>
        <p:nvPicPr>
          <p:cNvPr id="6" name="Picture 5">
            <a:extLst>
              <a:ext uri="{FF2B5EF4-FFF2-40B4-BE49-F238E27FC236}">
                <a16:creationId xmlns:a16="http://schemas.microsoft.com/office/drawing/2014/main" id="{011C53F7-2F86-0361-D6FB-9297FF5D70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07957" y="2173544"/>
            <a:ext cx="3416969" cy="3416969"/>
          </a:xfrm>
          <a:prstGeom prst="rect">
            <a:avLst/>
          </a:prstGeom>
        </p:spPr>
      </p:pic>
    </p:spTree>
    <p:extLst>
      <p:ext uri="{BB962C8B-B14F-4D97-AF65-F5344CB8AC3E}">
        <p14:creationId xmlns:p14="http://schemas.microsoft.com/office/powerpoint/2010/main" val="1858711806"/>
      </p:ext>
    </p:extLst>
  </p:cSld>
  <p:clrMapOvr>
    <a:masterClrMapping/>
  </p:clrMapOvr>
</p:sld>
</file>

<file path=ppt/theme/theme1.xml><?xml version="1.0" encoding="utf-8"?>
<a:theme xmlns:a="http://schemas.openxmlformats.org/drawingml/2006/main" name="Default Master">
  <a:themeElements>
    <a:clrScheme name="Ahmed.Rabea">
      <a:dk1>
        <a:srgbClr val="030303"/>
      </a:dk1>
      <a:lt1>
        <a:srgbClr val="FDF7ED"/>
      </a:lt1>
      <a:dk2>
        <a:srgbClr val="A1B6DF"/>
      </a:dk2>
      <a:lt2>
        <a:srgbClr val="E7E6E6"/>
      </a:lt2>
      <a:accent1>
        <a:srgbClr val="A1B6DF"/>
      </a:accent1>
      <a:accent2>
        <a:srgbClr val="D6E5AF"/>
      </a:accent2>
      <a:accent3>
        <a:srgbClr val="F6A329"/>
      </a:accent3>
      <a:accent4>
        <a:srgbClr val="FDF7ED"/>
      </a:accent4>
      <a:accent5>
        <a:srgbClr val="5B9BD5"/>
      </a:accent5>
      <a:accent6>
        <a:srgbClr val="70AD47"/>
      </a:accent6>
      <a:hlink>
        <a:srgbClr val="0563C1"/>
      </a:hlink>
      <a:folHlink>
        <a:srgbClr val="954F72"/>
      </a:folHlink>
    </a:clrScheme>
    <a:fontScheme name="Ahmed.Rabea">
      <a:majorFont>
        <a:latin typeface="Playfair Display"/>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med.Rabea.Presenttion.Template.potx" id="{9DA2A467-7F49-409F-A4FE-6B8038D6BAAB}" vid="{B92573FB-1F03-4313-B659-308A6F72C487}"/>
    </a:ext>
  </a:extLst>
</a:theme>
</file>

<file path=ppt/theme/theme2.xml><?xml version="1.0" encoding="utf-8"?>
<a:theme xmlns:a="http://schemas.openxmlformats.org/drawingml/2006/main" name="Secondery Main">
  <a:themeElements>
    <a:clrScheme name="Ahmed.Rabea">
      <a:dk1>
        <a:srgbClr val="030303"/>
      </a:dk1>
      <a:lt1>
        <a:srgbClr val="FDF7ED"/>
      </a:lt1>
      <a:dk2>
        <a:srgbClr val="A1B6DF"/>
      </a:dk2>
      <a:lt2>
        <a:srgbClr val="E7E6E6"/>
      </a:lt2>
      <a:accent1>
        <a:srgbClr val="A1B6DF"/>
      </a:accent1>
      <a:accent2>
        <a:srgbClr val="D6E5AF"/>
      </a:accent2>
      <a:accent3>
        <a:srgbClr val="F6A329"/>
      </a:accent3>
      <a:accent4>
        <a:srgbClr val="FDF7ED"/>
      </a:accent4>
      <a:accent5>
        <a:srgbClr val="5B9BD5"/>
      </a:accent5>
      <a:accent6>
        <a:srgbClr val="70AD47"/>
      </a:accent6>
      <a:hlink>
        <a:srgbClr val="0563C1"/>
      </a:hlink>
      <a:folHlink>
        <a:srgbClr val="954F72"/>
      </a:folHlink>
    </a:clrScheme>
    <a:fontScheme name="Ahmed.Rabea">
      <a:majorFont>
        <a:latin typeface="Playfair Display"/>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med.Rabea.Presenttion.Template.potx" id="{9DA2A467-7F49-409F-A4FE-6B8038D6BAAB}" vid="{831553BB-3490-49ED-BB11-1F13426E8246}"/>
    </a:ext>
  </a:extLst>
</a:theme>
</file>

<file path=ppt/theme/theme3.xml><?xml version="1.0" encoding="utf-8"?>
<a:theme xmlns:a="http://schemas.openxmlformats.org/drawingml/2006/main" name="Deviders">
  <a:themeElements>
    <a:clrScheme name="Ahmed.Rabea">
      <a:dk1>
        <a:srgbClr val="030303"/>
      </a:dk1>
      <a:lt1>
        <a:srgbClr val="FDF7ED"/>
      </a:lt1>
      <a:dk2>
        <a:srgbClr val="A1B6DF"/>
      </a:dk2>
      <a:lt2>
        <a:srgbClr val="E7E6E6"/>
      </a:lt2>
      <a:accent1>
        <a:srgbClr val="A1B6DF"/>
      </a:accent1>
      <a:accent2>
        <a:srgbClr val="D6E5AF"/>
      </a:accent2>
      <a:accent3>
        <a:srgbClr val="F6A329"/>
      </a:accent3>
      <a:accent4>
        <a:srgbClr val="FDF7ED"/>
      </a:accent4>
      <a:accent5>
        <a:srgbClr val="5B9BD5"/>
      </a:accent5>
      <a:accent6>
        <a:srgbClr val="70AD47"/>
      </a:accent6>
      <a:hlink>
        <a:srgbClr val="0563C1"/>
      </a:hlink>
      <a:folHlink>
        <a:srgbClr val="954F72"/>
      </a:folHlink>
    </a:clrScheme>
    <a:fontScheme name="Ahmed.Rabea">
      <a:majorFont>
        <a:latin typeface="Playfair Display"/>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med.Rabea.Presenttion.Template.potx" id="{9DA2A467-7F49-409F-A4FE-6B8038D6BAAB}" vid="{0DE2924E-516C-40EB-821F-EEDB48A1B0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Ahmed.Rabea.Presenttion.Template</Template>
  <TotalTime>362</TotalTime>
  <Words>2772</Words>
  <Application>Microsoft Office PowerPoint</Application>
  <PresentationFormat>Widescreen</PresentationFormat>
  <Paragraphs>393</Paragraphs>
  <Slides>33</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Josefin Sans</vt:lpstr>
      <vt:lpstr>Playfair Display</vt:lpstr>
      <vt:lpstr>Default Master</vt:lpstr>
      <vt:lpstr>Secondery Main</vt:lpstr>
      <vt:lpstr>Deviders</vt:lpstr>
      <vt:lpstr>Stress Management</vt:lpstr>
      <vt:lpstr>Guidelines</vt:lpstr>
      <vt:lpstr>Company Profile</vt:lpstr>
      <vt:lpstr>Trainer Profile</vt:lpstr>
      <vt:lpstr>What is Stress?</vt:lpstr>
      <vt:lpstr>What is Stress?</vt:lpstr>
      <vt:lpstr>Stress Impact on Us</vt:lpstr>
      <vt:lpstr>Stress Symptoms</vt:lpstr>
      <vt:lpstr>Exercise 1</vt:lpstr>
      <vt:lpstr>Stressors</vt:lpstr>
      <vt:lpstr>Equilibrium</vt:lpstr>
      <vt:lpstr>Exercise 2</vt:lpstr>
      <vt:lpstr>Common Healthy Stress Relieves</vt:lpstr>
      <vt:lpstr>Stress Log</vt:lpstr>
      <vt:lpstr>Exercise 3</vt:lpstr>
      <vt:lpstr>Types of Stressors</vt:lpstr>
      <vt:lpstr>Strategies to Manage Stress</vt:lpstr>
      <vt:lpstr>Short Story</vt:lpstr>
      <vt:lpstr>Strategies to Manage Stress: Change The Stressor</vt:lpstr>
      <vt:lpstr>Exercise 4: Role Play</vt:lpstr>
      <vt:lpstr>Strategies to Manage Stress: Avoid The Stressor</vt:lpstr>
      <vt:lpstr>Exercise 5: Role Play</vt:lpstr>
      <vt:lpstr>Strategies to Manage Stress: Accept The Stressor</vt:lpstr>
      <vt:lpstr>Short Story</vt:lpstr>
      <vt:lpstr>Strategies to Manage Stress: Adapt to The Stressor</vt:lpstr>
      <vt:lpstr>Exercise 6: </vt:lpstr>
      <vt:lpstr>Exercise 7: </vt:lpstr>
      <vt:lpstr>Tasks Prioritizing</vt:lpstr>
      <vt:lpstr>Exercise 7: </vt:lpstr>
      <vt:lpstr>Energy Givers &amp; Takers</vt:lpstr>
      <vt:lpstr>Energy Givers &amp; Takers</vt:lpstr>
      <vt:lpstr>Energy Givers &amp; Takers</vt:lpstr>
      <vt:lpstr>You deserve to be loved so you must start by loving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Ahmed Rabea</dc:creator>
  <cp:lastModifiedBy>Ahmed Rabea</cp:lastModifiedBy>
  <cp:revision>6</cp:revision>
  <dcterms:created xsi:type="dcterms:W3CDTF">2024-06-28T12:32:04Z</dcterms:created>
  <dcterms:modified xsi:type="dcterms:W3CDTF">2024-06-29T08:07:56Z</dcterms:modified>
</cp:coreProperties>
</file>